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8"/>
  </p:notesMasterIdLst>
  <p:sldIdLst>
    <p:sldId id="405" r:id="rId5"/>
    <p:sldId id="316" r:id="rId6"/>
    <p:sldId id="406" r:id="rId7"/>
    <p:sldId id="407" r:id="rId8"/>
    <p:sldId id="416" r:id="rId9"/>
    <p:sldId id="417" r:id="rId10"/>
    <p:sldId id="418" r:id="rId11"/>
    <p:sldId id="413" r:id="rId12"/>
    <p:sldId id="419" r:id="rId13"/>
    <p:sldId id="410" r:id="rId14"/>
    <p:sldId id="411" r:id="rId15"/>
    <p:sldId id="412" r:id="rId16"/>
    <p:sldId id="264" r:id="rId17"/>
  </p:sldIdLst>
  <p:sldSz cx="12192000" cy="6858000"/>
  <p:notesSz cx="6858000" cy="9144000"/>
  <p:defaultTex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3366CC"/>
    <a:srgbClr val="1A3281"/>
    <a:srgbClr val="E2F0D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EC20E35-A176-4012-BC5E-935CFFF8708E}" styleName="보통 스타일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6187" autoAdjust="0"/>
  </p:normalViewPr>
  <p:slideViewPr>
    <p:cSldViewPr snapToGrid="0" showGuides="1">
      <p:cViewPr varScale="1">
        <p:scale>
          <a:sx n="90" d="100"/>
          <a:sy n="90" d="100"/>
        </p:scale>
        <p:origin x="33" y="9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ko-KR" altLang="en-US"/>
          </a:p>
        </p:txBody>
      </p:sp>
      <p:sp>
        <p:nvSpPr>
          <p:cNvPr id="3" name="날짜 개체 틀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91D2342-7D98-47F5-A20C-309CAEEE73C6}" type="datetimeFigureOut">
              <a:rPr lang="ko-KR" altLang="en-US" smtClean="0"/>
              <a:t>2021-09-06</a:t>
            </a:fld>
            <a:endParaRPr lang="ko-KR" altLang="en-US"/>
          </a:p>
        </p:txBody>
      </p:sp>
      <p:sp>
        <p:nvSpPr>
          <p:cNvPr id="4" name="슬라이드 이미지 개체 틀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ko-KR" altLang="en-US"/>
          </a:p>
        </p:txBody>
      </p:sp>
      <p:sp>
        <p:nvSpPr>
          <p:cNvPr id="5" name="슬라이드 노트 개체 틀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p>
        </p:txBody>
      </p:sp>
      <p:sp>
        <p:nvSpPr>
          <p:cNvPr id="6" name="바닥글 개체 틀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ko-KR" altLang="en-US"/>
          </a:p>
        </p:txBody>
      </p:sp>
      <p:sp>
        <p:nvSpPr>
          <p:cNvPr id="7" name="슬라이드 번호 개체 틀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11A30D0-3F0D-4241-B616-BF9AD2DBDCDE}" type="slidenum">
              <a:rPr lang="ko-KR" altLang="en-US" smtClean="0"/>
              <a:t>‹#›</a:t>
            </a:fld>
            <a:endParaRPr lang="ko-KR" altLang="en-US"/>
          </a:p>
        </p:txBody>
      </p:sp>
    </p:spTree>
    <p:extLst>
      <p:ext uri="{BB962C8B-B14F-4D97-AF65-F5344CB8AC3E}">
        <p14:creationId xmlns:p14="http://schemas.microsoft.com/office/powerpoint/2010/main" val="3960061335"/>
      </p:ext>
    </p:extLst>
  </p:cSld>
  <p:clrMap bg1="lt1" tx1="dk1" bg2="lt2" tx2="dk2" accent1="accent1" accent2="accent2" accent3="accent3" accent4="accent4" accent5="accent5" accent6="accent6" hlink="hlink" folHlink="folHlink"/>
  <p:notesStyle>
    <a:lvl1pPr marL="0" algn="l" defTabSz="914400" rtl="0" eaLnBrk="1" latinLnBrk="1" hangingPunct="1">
      <a:defRPr sz="1200" kern="1200">
        <a:solidFill>
          <a:schemeClr val="tx1"/>
        </a:solidFill>
        <a:latin typeface="+mn-lt"/>
        <a:ea typeface="+mn-ea"/>
        <a:cs typeface="+mn-cs"/>
      </a:defRPr>
    </a:lvl1pPr>
    <a:lvl2pPr marL="457200" algn="l" defTabSz="914400" rtl="0" eaLnBrk="1" latinLnBrk="1" hangingPunct="1">
      <a:defRPr sz="1200" kern="1200">
        <a:solidFill>
          <a:schemeClr val="tx1"/>
        </a:solidFill>
        <a:latin typeface="+mn-lt"/>
        <a:ea typeface="+mn-ea"/>
        <a:cs typeface="+mn-cs"/>
      </a:defRPr>
    </a:lvl2pPr>
    <a:lvl3pPr marL="914400" algn="l" defTabSz="914400" rtl="0" eaLnBrk="1" latinLnBrk="1" hangingPunct="1">
      <a:defRPr sz="1200" kern="1200">
        <a:solidFill>
          <a:schemeClr val="tx1"/>
        </a:solidFill>
        <a:latin typeface="+mn-lt"/>
        <a:ea typeface="+mn-ea"/>
        <a:cs typeface="+mn-cs"/>
      </a:defRPr>
    </a:lvl3pPr>
    <a:lvl4pPr marL="1371600" algn="l" defTabSz="914400" rtl="0" eaLnBrk="1" latinLnBrk="1" hangingPunct="1">
      <a:defRPr sz="1200" kern="1200">
        <a:solidFill>
          <a:schemeClr val="tx1"/>
        </a:solidFill>
        <a:latin typeface="+mn-lt"/>
        <a:ea typeface="+mn-ea"/>
        <a:cs typeface="+mn-cs"/>
      </a:defRPr>
    </a:lvl4pPr>
    <a:lvl5pPr marL="1828800" algn="l" defTabSz="914400" rtl="0" eaLnBrk="1" latinLnBrk="1" hangingPunct="1">
      <a:defRPr sz="1200" kern="1200">
        <a:solidFill>
          <a:schemeClr val="tx1"/>
        </a:solidFill>
        <a:latin typeface="+mn-lt"/>
        <a:ea typeface="+mn-ea"/>
        <a:cs typeface="+mn-cs"/>
      </a:defRPr>
    </a:lvl5pPr>
    <a:lvl6pPr marL="2286000" algn="l" defTabSz="914400" rtl="0" eaLnBrk="1" latinLnBrk="1" hangingPunct="1">
      <a:defRPr sz="1200" kern="1200">
        <a:solidFill>
          <a:schemeClr val="tx1"/>
        </a:solidFill>
        <a:latin typeface="+mn-lt"/>
        <a:ea typeface="+mn-ea"/>
        <a:cs typeface="+mn-cs"/>
      </a:defRPr>
    </a:lvl6pPr>
    <a:lvl7pPr marL="2743200" algn="l" defTabSz="914400" rtl="0" eaLnBrk="1" latinLnBrk="1" hangingPunct="1">
      <a:defRPr sz="1200" kern="1200">
        <a:solidFill>
          <a:schemeClr val="tx1"/>
        </a:solidFill>
        <a:latin typeface="+mn-lt"/>
        <a:ea typeface="+mn-ea"/>
        <a:cs typeface="+mn-cs"/>
      </a:defRPr>
    </a:lvl7pPr>
    <a:lvl8pPr marL="3200400" algn="l" defTabSz="914400" rtl="0" eaLnBrk="1" latinLnBrk="1" hangingPunct="1">
      <a:defRPr sz="1200" kern="1200">
        <a:solidFill>
          <a:schemeClr val="tx1"/>
        </a:solidFill>
        <a:latin typeface="+mn-lt"/>
        <a:ea typeface="+mn-ea"/>
        <a:cs typeface="+mn-cs"/>
      </a:defRPr>
    </a:lvl8pPr>
    <a:lvl9pPr marL="3657600" algn="l" defTabSz="914400" rtl="0" eaLnBrk="1" latinLnBrk="1"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5"/>
          </p:nvPr>
        </p:nvSpPr>
        <p:spPr/>
        <p:txBody>
          <a:bodyPr/>
          <a:lstStyle/>
          <a:p>
            <a:fld id="{E11A30D0-3F0D-4241-B616-BF9AD2DBDCDE}" type="slidenum">
              <a:rPr lang="ko-KR" altLang="en-US" smtClean="0"/>
              <a:t>1</a:t>
            </a:fld>
            <a:endParaRPr lang="ko-KR" altLang="en-US"/>
          </a:p>
        </p:txBody>
      </p:sp>
    </p:spTree>
    <p:extLst>
      <p:ext uri="{BB962C8B-B14F-4D97-AF65-F5344CB8AC3E}">
        <p14:creationId xmlns:p14="http://schemas.microsoft.com/office/powerpoint/2010/main" val="21291537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r>
              <a:rPr lang="ko-KR" altLang="en-US" dirty="0"/>
              <a:t>이상 발표를 마치겠습니다</a:t>
            </a:r>
            <a:r>
              <a:rPr lang="en-US" altLang="ko-KR" dirty="0"/>
              <a:t>. </a:t>
            </a:r>
            <a:r>
              <a:rPr lang="ko-KR" altLang="en-US" dirty="0"/>
              <a:t>경청하여 주셔서 감사합니다</a:t>
            </a:r>
            <a:r>
              <a:rPr lang="en-US" altLang="ko-KR" dirty="0"/>
              <a:t>.</a:t>
            </a:r>
            <a:endParaRPr lang="ko-KR" altLang="en-US" dirty="0"/>
          </a:p>
        </p:txBody>
      </p:sp>
      <p:sp>
        <p:nvSpPr>
          <p:cNvPr id="4" name="슬라이드 번호 개체 틀 3"/>
          <p:cNvSpPr>
            <a:spLocks noGrp="1"/>
          </p:cNvSpPr>
          <p:nvPr>
            <p:ph type="sldNum" sz="quarter" idx="5"/>
          </p:nvPr>
        </p:nvSpPr>
        <p:spPr/>
        <p:txBody>
          <a:bodyPr/>
          <a:lstStyle/>
          <a:p>
            <a:fld id="{E11A30D0-3F0D-4241-B616-BF9AD2DBDCDE}" type="slidenum">
              <a:rPr lang="ko-KR" altLang="en-US" smtClean="0"/>
              <a:t>13</a:t>
            </a:fld>
            <a:endParaRPr lang="ko-KR" altLang="en-US"/>
          </a:p>
        </p:txBody>
      </p:sp>
    </p:spTree>
    <p:extLst>
      <p:ext uri="{BB962C8B-B14F-4D97-AF65-F5344CB8AC3E}">
        <p14:creationId xmlns:p14="http://schemas.microsoft.com/office/powerpoint/2010/main" val="38112742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제목 슬라이드">
    <p:spTree>
      <p:nvGrpSpPr>
        <p:cNvPr id="1" name=""/>
        <p:cNvGrpSpPr/>
        <p:nvPr/>
      </p:nvGrpSpPr>
      <p:grpSpPr>
        <a:xfrm>
          <a:off x="0" y="0"/>
          <a:ext cx="0" cy="0"/>
          <a:chOff x="0" y="0"/>
          <a:chExt cx="0" cy="0"/>
        </a:xfrm>
      </p:grpSpPr>
      <p:sp>
        <p:nvSpPr>
          <p:cNvPr id="13" name="제목 12">
            <a:extLst>
              <a:ext uri="{FF2B5EF4-FFF2-40B4-BE49-F238E27FC236}">
                <a16:creationId xmlns:a16="http://schemas.microsoft.com/office/drawing/2014/main" id="{9261FE9D-E8DA-4067-85E4-31A9B3B09E6A}"/>
              </a:ext>
            </a:extLst>
          </p:cNvPr>
          <p:cNvSpPr>
            <a:spLocks noGrp="1"/>
          </p:cNvSpPr>
          <p:nvPr>
            <p:ph type="title" hasCustomPrompt="1"/>
          </p:nvPr>
        </p:nvSpPr>
        <p:spPr>
          <a:xfrm>
            <a:off x="3977376" y="2728103"/>
            <a:ext cx="4237249" cy="535531"/>
          </a:xfrm>
          <a:prstGeom prst="rect">
            <a:avLst/>
          </a:prstGeom>
          <a:noFill/>
        </p:spPr>
        <p:txBody>
          <a:bodyPr wrap="none" rtlCol="0">
            <a:spAutoFit/>
          </a:bodyPr>
          <a:lstStyle>
            <a:lvl1pPr algn="ctr">
              <a:defRPr lang="ko-KR" altLang="en-US" sz="3200" b="1">
                <a:solidFill>
                  <a:srgbClr val="1A3281"/>
                </a:solidFill>
                <a:latin typeface="Calibri" panose="020F0502020204030204" pitchFamily="34" charset="0"/>
                <a:ea typeface="+mn-ea"/>
                <a:cs typeface="Calibri" panose="020F0502020204030204" pitchFamily="34" charset="0"/>
              </a:defRPr>
            </a:lvl1pPr>
          </a:lstStyle>
          <a:p>
            <a:r>
              <a:rPr lang="en-US" altLang="ko-KR" sz="3200" b="1" dirty="0" err="1">
                <a:solidFill>
                  <a:srgbClr val="1A3281"/>
                </a:solidFill>
                <a:latin typeface="Calibri" panose="020F0502020204030204" pitchFamily="34" charset="0"/>
                <a:cs typeface="Calibri" panose="020F0502020204030204" pitchFamily="34" charset="0"/>
              </a:rPr>
              <a:t>SyncTechno</a:t>
            </a:r>
            <a:r>
              <a:rPr lang="en-US" altLang="ko-KR" sz="3200" b="1" dirty="0">
                <a:solidFill>
                  <a:schemeClr val="accent1">
                    <a:lumMod val="50000"/>
                  </a:schemeClr>
                </a:solidFill>
                <a:latin typeface="Calibri" panose="020F0502020204030204" pitchFamily="34" charset="0"/>
                <a:cs typeface="Calibri" panose="020F0502020204030204" pitchFamily="34" charset="0"/>
              </a:rPr>
              <a:t> </a:t>
            </a:r>
            <a:r>
              <a:rPr lang="en-US" altLang="ko-KR" sz="3200" b="1" dirty="0">
                <a:solidFill>
                  <a:schemeClr val="bg2">
                    <a:lumMod val="10000"/>
                  </a:schemeClr>
                </a:solidFill>
                <a:latin typeface="Calibri" panose="020F0502020204030204" pitchFamily="34" charset="0"/>
                <a:cs typeface="Calibri" panose="020F0502020204030204" pitchFamily="34" charset="0"/>
              </a:rPr>
              <a:t>PowerPoint</a:t>
            </a:r>
            <a:endParaRPr lang="ko-KR" altLang="en-US" sz="3200" b="1" dirty="0">
              <a:solidFill>
                <a:schemeClr val="bg2">
                  <a:lumMod val="10000"/>
                </a:schemeClr>
              </a:solidFill>
              <a:latin typeface="Calibri" panose="020F0502020204030204" pitchFamily="34" charset="0"/>
              <a:cs typeface="Calibri" panose="020F0502020204030204" pitchFamily="34" charset="0"/>
            </a:endParaRPr>
          </a:p>
        </p:txBody>
      </p:sp>
      <p:sp>
        <p:nvSpPr>
          <p:cNvPr id="15" name="텍스트 개체 틀 14">
            <a:extLst>
              <a:ext uri="{FF2B5EF4-FFF2-40B4-BE49-F238E27FC236}">
                <a16:creationId xmlns:a16="http://schemas.microsoft.com/office/drawing/2014/main" id="{182D6B39-45AB-460D-92B3-AB56F66F53FF}"/>
              </a:ext>
            </a:extLst>
          </p:cNvPr>
          <p:cNvSpPr>
            <a:spLocks noGrp="1"/>
          </p:cNvSpPr>
          <p:nvPr>
            <p:ph type="body" sz="quarter" idx="10" hasCustomPrompt="1"/>
          </p:nvPr>
        </p:nvSpPr>
        <p:spPr>
          <a:xfrm>
            <a:off x="4889163" y="2323377"/>
            <a:ext cx="2413674" cy="341632"/>
          </a:xfrm>
          <a:prstGeom prst="rect">
            <a:avLst/>
          </a:prstGeom>
          <a:noFill/>
        </p:spPr>
        <p:txBody>
          <a:bodyPr wrap="none" rtlCol="0">
            <a:spAutoFit/>
          </a:bodyPr>
          <a:lstStyle>
            <a:lvl1pPr algn="ctr">
              <a:buNone/>
              <a:defRPr lang="ko-KR" altLang="en-US" sz="1800" smtClean="0">
                <a:solidFill>
                  <a:srgbClr val="1A3281"/>
                </a:solidFill>
                <a:latin typeface="Calibri" panose="020F0502020204030204" pitchFamily="34" charset="0"/>
                <a:cs typeface="Calibri" panose="020F0502020204030204" pitchFamily="34" charset="0"/>
              </a:defRPr>
            </a:lvl1pPr>
            <a:lvl2pPr>
              <a:defRPr lang="ko-KR" altLang="en-US" sz="1800" smtClean="0"/>
            </a:lvl2pPr>
            <a:lvl3pPr>
              <a:defRPr lang="ko-KR" altLang="en-US" sz="1800" smtClean="0"/>
            </a:lvl3pPr>
            <a:lvl4pPr>
              <a:defRPr lang="ko-KR" altLang="en-US" smtClean="0"/>
            </a:lvl4pPr>
            <a:lvl5pPr>
              <a:defRPr lang="ko-KR" altLang="en-US"/>
            </a:lvl5pPr>
          </a:lstStyle>
          <a:p>
            <a:r>
              <a:rPr lang="en-US" altLang="ko-KR" dirty="0" err="1">
                <a:solidFill>
                  <a:srgbClr val="1A3281"/>
                </a:solidFill>
                <a:latin typeface="Calibri" panose="020F0502020204030204" pitchFamily="34" charset="0"/>
                <a:cs typeface="Calibri" panose="020F0502020204030204" pitchFamily="34" charset="0"/>
              </a:rPr>
              <a:t>SyncTechno</a:t>
            </a:r>
            <a:r>
              <a:rPr lang="en-US" altLang="ko-KR" dirty="0">
                <a:solidFill>
                  <a:schemeClr val="accent1">
                    <a:lumMod val="50000"/>
                  </a:schemeClr>
                </a:solidFill>
                <a:latin typeface="Calibri" panose="020F0502020204030204" pitchFamily="34" charset="0"/>
                <a:cs typeface="Calibri" panose="020F0502020204030204" pitchFamily="34" charset="0"/>
              </a:rPr>
              <a:t> </a:t>
            </a:r>
            <a:r>
              <a:rPr lang="en-US" altLang="ko-KR" dirty="0">
                <a:solidFill>
                  <a:schemeClr val="bg2">
                    <a:lumMod val="10000"/>
                  </a:schemeClr>
                </a:solidFill>
                <a:latin typeface="Calibri" panose="020F0502020204030204" pitchFamily="34" charset="0"/>
                <a:cs typeface="Calibri" panose="020F0502020204030204" pitchFamily="34" charset="0"/>
              </a:rPr>
              <a:t>PowerPoint</a:t>
            </a:r>
            <a:endParaRPr lang="ko-KR" altLang="en-US" dirty="0">
              <a:solidFill>
                <a:schemeClr val="bg2">
                  <a:lumMod val="10000"/>
                </a:schemeClr>
              </a:solidFill>
              <a:latin typeface="Calibri" panose="020F0502020204030204" pitchFamily="34" charset="0"/>
              <a:cs typeface="Calibri" panose="020F0502020204030204" pitchFamily="34" charset="0"/>
            </a:endParaRPr>
          </a:p>
        </p:txBody>
      </p:sp>
      <p:sp>
        <p:nvSpPr>
          <p:cNvPr id="17" name="텍스트 개체 틀 16">
            <a:extLst>
              <a:ext uri="{FF2B5EF4-FFF2-40B4-BE49-F238E27FC236}">
                <a16:creationId xmlns:a16="http://schemas.microsoft.com/office/drawing/2014/main" id="{A51EEAEB-4B86-4AC2-B6B6-234B6F49DE36}"/>
              </a:ext>
            </a:extLst>
          </p:cNvPr>
          <p:cNvSpPr>
            <a:spLocks noGrp="1"/>
          </p:cNvSpPr>
          <p:nvPr>
            <p:ph type="body" sz="quarter" idx="11" hasCustomPrompt="1"/>
          </p:nvPr>
        </p:nvSpPr>
        <p:spPr>
          <a:xfrm>
            <a:off x="4836008" y="4304953"/>
            <a:ext cx="2519985" cy="341632"/>
          </a:xfrm>
          <a:prstGeom prst="rect">
            <a:avLst/>
          </a:prstGeom>
          <a:noFill/>
        </p:spPr>
        <p:txBody>
          <a:bodyPr wrap="none" rtlCol="0">
            <a:spAutoFit/>
          </a:bodyPr>
          <a:lstStyle>
            <a:lvl1pPr algn="ctr">
              <a:buNone/>
              <a:defRPr lang="ko-KR" altLang="en-US" sz="1800" smtClean="0">
                <a:solidFill>
                  <a:schemeClr val="bg2">
                    <a:lumMod val="10000"/>
                  </a:schemeClr>
                </a:solidFill>
                <a:latin typeface="Calibri" panose="020F0502020204030204" pitchFamily="34" charset="0"/>
                <a:cs typeface="Calibri" panose="020F0502020204030204" pitchFamily="34" charset="0"/>
              </a:defRPr>
            </a:lvl1pPr>
            <a:lvl2pPr>
              <a:defRPr lang="ko-KR" altLang="en-US" sz="1800" smtClean="0"/>
            </a:lvl2pPr>
            <a:lvl3pPr>
              <a:defRPr lang="ko-KR" altLang="en-US" sz="1800" smtClean="0"/>
            </a:lvl3pPr>
            <a:lvl4pPr>
              <a:defRPr lang="ko-KR" altLang="en-US" smtClean="0"/>
            </a:lvl4pPr>
            <a:lvl5pPr>
              <a:defRPr lang="ko-KR" altLang="en-US"/>
            </a:lvl5pPr>
          </a:lstStyle>
          <a:p>
            <a:r>
              <a:rPr lang="en-US" altLang="ko-KR" dirty="0">
                <a:solidFill>
                  <a:schemeClr val="bg2">
                    <a:lumMod val="10000"/>
                  </a:schemeClr>
                </a:solidFill>
                <a:latin typeface="Calibri" panose="020F0502020204030204" pitchFamily="34" charset="0"/>
                <a:cs typeface="Calibri" panose="020F0502020204030204" pitchFamily="34" charset="0"/>
              </a:rPr>
              <a:t>2021.00.00 _</a:t>
            </a:r>
            <a:r>
              <a:rPr lang="ko-KR" altLang="en-US" dirty="0">
                <a:solidFill>
                  <a:schemeClr val="bg2">
                    <a:lumMod val="10000"/>
                  </a:schemeClr>
                </a:solidFill>
                <a:latin typeface="Calibri" panose="020F0502020204030204" pitchFamily="34" charset="0"/>
                <a:cs typeface="Calibri" panose="020F0502020204030204" pitchFamily="34" charset="0"/>
              </a:rPr>
              <a:t> </a:t>
            </a:r>
            <a:r>
              <a:rPr lang="en-US" altLang="ko-KR" dirty="0" err="1">
                <a:solidFill>
                  <a:schemeClr val="bg2">
                    <a:lumMod val="10000"/>
                  </a:schemeClr>
                </a:solidFill>
                <a:latin typeface="Calibri" panose="020F0502020204030204" pitchFamily="34" charset="0"/>
                <a:cs typeface="Calibri" panose="020F0502020204030204" pitchFamily="34" charset="0"/>
              </a:rPr>
              <a:t>synctechno</a:t>
            </a:r>
            <a:endParaRPr lang="en-US" altLang="ko-KR" dirty="0">
              <a:solidFill>
                <a:schemeClr val="bg2">
                  <a:lumMod val="10000"/>
                </a:schemeClr>
              </a:solidFill>
              <a:latin typeface="Calibri" panose="020F0502020204030204" pitchFamily="34" charset="0"/>
              <a:cs typeface="Calibri" panose="020F0502020204030204" pitchFamily="34" charset="0"/>
            </a:endParaRPr>
          </a:p>
        </p:txBody>
      </p:sp>
      <p:sp>
        <p:nvSpPr>
          <p:cNvPr id="3" name="내용 개체 틀 2">
            <a:extLst>
              <a:ext uri="{FF2B5EF4-FFF2-40B4-BE49-F238E27FC236}">
                <a16:creationId xmlns:a16="http://schemas.microsoft.com/office/drawing/2014/main" id="{7B890B1C-7270-4B16-84E5-2D77793BE31D}"/>
              </a:ext>
            </a:extLst>
          </p:cNvPr>
          <p:cNvSpPr>
            <a:spLocks noGrp="1"/>
          </p:cNvSpPr>
          <p:nvPr>
            <p:ph sz="quarter" idx="12" hasCustomPrompt="1"/>
          </p:nvPr>
        </p:nvSpPr>
        <p:spPr>
          <a:xfrm>
            <a:off x="4974821" y="1171575"/>
            <a:ext cx="2242359" cy="441325"/>
          </a:xfrm>
          <a:prstGeom prst="rect">
            <a:avLst/>
          </a:prstGeom>
        </p:spPr>
        <p:txBody>
          <a:bodyPr anchor="ctr"/>
          <a:lstStyle>
            <a:lvl1pPr>
              <a:buNone/>
              <a:defRPr sz="1600"/>
            </a:lvl1pPr>
          </a:lstStyle>
          <a:p>
            <a:pPr lvl="0"/>
            <a:r>
              <a:rPr lang="ko-KR" altLang="en-US" sz="1600"/>
              <a:t>고객사 이름 또는 로고</a:t>
            </a:r>
            <a:endParaRPr lang="ko-KR" altLang="en-US" dirty="0"/>
          </a:p>
        </p:txBody>
      </p:sp>
      <p:sp>
        <p:nvSpPr>
          <p:cNvPr id="8" name="직사각형 7">
            <a:extLst>
              <a:ext uri="{FF2B5EF4-FFF2-40B4-BE49-F238E27FC236}">
                <a16:creationId xmlns:a16="http://schemas.microsoft.com/office/drawing/2014/main" id="{696FE583-68E4-4A70-936B-D07F44203497}"/>
              </a:ext>
            </a:extLst>
          </p:cNvPr>
          <p:cNvSpPr/>
          <p:nvPr userDrawn="1"/>
        </p:nvSpPr>
        <p:spPr>
          <a:xfrm>
            <a:off x="0" y="5617029"/>
            <a:ext cx="12192000" cy="1240971"/>
          </a:xfrm>
          <a:prstGeom prst="rect">
            <a:avLst/>
          </a:prstGeom>
          <a:solidFill>
            <a:srgbClr val="1A32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Tree>
    <p:extLst>
      <p:ext uri="{BB962C8B-B14F-4D97-AF65-F5344CB8AC3E}">
        <p14:creationId xmlns:p14="http://schemas.microsoft.com/office/powerpoint/2010/main" val="675895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제목 및 내용">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565B8C2F-98C2-4E18-A378-E60BD29FC2EA}"/>
              </a:ext>
            </a:extLst>
          </p:cNvPr>
          <p:cNvSpPr txBox="1"/>
          <p:nvPr userDrawn="1"/>
        </p:nvSpPr>
        <p:spPr>
          <a:xfrm>
            <a:off x="9735441" y="50929"/>
            <a:ext cx="2268722" cy="286232"/>
          </a:xfrm>
          <a:prstGeom prst="rect">
            <a:avLst/>
          </a:prstGeom>
          <a:noFill/>
        </p:spPr>
        <p:txBody>
          <a:bodyPr wrap="square">
            <a:spAutoFit/>
          </a:bodyPr>
          <a:lstStyle/>
          <a:p>
            <a:pPr marL="228600" marR="0" lvl="0" indent="-228600" algn="r" defTabSz="914400" rtl="0" eaLnBrk="1" fontAlgn="auto" latinLnBrk="1" hangingPunct="1">
              <a:lnSpc>
                <a:spcPct val="90000"/>
              </a:lnSpc>
              <a:spcBef>
                <a:spcPts val="1000"/>
              </a:spcBef>
              <a:spcAft>
                <a:spcPts val="0"/>
              </a:spcAft>
              <a:buClrTx/>
              <a:buSzTx/>
              <a:buFont typeface="Arial" panose="020B0604020202020204" pitchFamily="34" charset="0"/>
              <a:buNone/>
              <a:tabLst/>
              <a:defRPr/>
            </a:pPr>
            <a:r>
              <a:rPr kumimoji="0" lang="en-US" altLang="ko-KR" sz="1400" b="0" i="0" u="none" strike="noStrike" kern="1200" cap="none" spc="0" normalizeH="0" baseline="0" noProof="0" dirty="0">
                <a:ln>
                  <a:noFill/>
                </a:ln>
                <a:solidFill>
                  <a:srgbClr val="1A3281"/>
                </a:solidFill>
                <a:effectLst/>
                <a:uLnTx/>
                <a:uFillTx/>
                <a:latin typeface="Calibri" panose="020F0502020204030204" pitchFamily="34" charset="0"/>
                <a:ea typeface="맑은 고딕" panose="020B0503020000020004" pitchFamily="50" charset="-127"/>
                <a:cs typeface="Calibri" panose="020F0502020204030204" pitchFamily="34" charset="0"/>
              </a:rPr>
              <a:t>Be Creative with SyncTechno</a:t>
            </a:r>
            <a:endParaRPr kumimoji="0" lang="ko-KR" altLang="en-US" sz="1400" b="0" i="0" u="none" strike="noStrike" kern="1200" cap="none" spc="0" normalizeH="0" baseline="0" noProof="0" dirty="0">
              <a:ln>
                <a:noFill/>
              </a:ln>
              <a:solidFill>
                <a:srgbClr val="1A3281"/>
              </a:solidFill>
              <a:effectLst/>
              <a:uLnTx/>
              <a:uFillTx/>
              <a:latin typeface="Calibri" panose="020F0502020204030204" pitchFamily="34" charset="0"/>
              <a:ea typeface="맑은 고딕" panose="020B0503020000020004" pitchFamily="50" charset="-127"/>
              <a:cs typeface="Calibri" panose="020F0502020204030204" pitchFamily="34" charset="0"/>
            </a:endParaRPr>
          </a:p>
        </p:txBody>
      </p:sp>
    </p:spTree>
    <p:extLst>
      <p:ext uri="{BB962C8B-B14F-4D97-AF65-F5344CB8AC3E}">
        <p14:creationId xmlns:p14="http://schemas.microsoft.com/office/powerpoint/2010/main" val="23324086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구역 머리글">
    <p:spTree>
      <p:nvGrpSpPr>
        <p:cNvPr id="1" name=""/>
        <p:cNvGrpSpPr/>
        <p:nvPr/>
      </p:nvGrpSpPr>
      <p:grpSpPr>
        <a:xfrm>
          <a:off x="0" y="0"/>
          <a:ext cx="0" cy="0"/>
          <a:chOff x="0" y="0"/>
          <a:chExt cx="0" cy="0"/>
        </a:xfrm>
      </p:grpSpPr>
      <p:sp>
        <p:nvSpPr>
          <p:cNvPr id="14" name="텍스트 개체 틀 13">
            <a:extLst>
              <a:ext uri="{FF2B5EF4-FFF2-40B4-BE49-F238E27FC236}">
                <a16:creationId xmlns:a16="http://schemas.microsoft.com/office/drawing/2014/main" id="{6FF79AC1-7FD7-4545-B458-8D9D0269955D}"/>
              </a:ext>
            </a:extLst>
          </p:cNvPr>
          <p:cNvSpPr>
            <a:spLocks noGrp="1"/>
          </p:cNvSpPr>
          <p:nvPr>
            <p:ph type="body" sz="quarter" idx="11" hasCustomPrompt="1"/>
          </p:nvPr>
        </p:nvSpPr>
        <p:spPr>
          <a:xfrm>
            <a:off x="4889163" y="2429880"/>
            <a:ext cx="2413674" cy="341632"/>
          </a:xfrm>
          <a:prstGeom prst="rect">
            <a:avLst/>
          </a:prstGeom>
          <a:noFill/>
        </p:spPr>
        <p:txBody>
          <a:bodyPr wrap="none" rtlCol="0">
            <a:spAutoFit/>
          </a:bodyPr>
          <a:lstStyle>
            <a:lvl1pPr>
              <a:buNone/>
              <a:defRPr lang="ko-KR" altLang="en-US" sz="1800" smtClean="0">
                <a:solidFill>
                  <a:srgbClr val="1A3281"/>
                </a:solidFill>
                <a:latin typeface="Calibri" panose="020F0502020204030204" pitchFamily="34" charset="0"/>
                <a:cs typeface="Calibri" panose="020F0502020204030204" pitchFamily="34" charset="0"/>
              </a:defRPr>
            </a:lvl1pPr>
            <a:lvl2pPr>
              <a:defRPr lang="ko-KR" altLang="en-US" sz="1800" smtClean="0"/>
            </a:lvl2pPr>
            <a:lvl3pPr>
              <a:defRPr lang="ko-KR" altLang="en-US" sz="1800" smtClean="0"/>
            </a:lvl3pPr>
            <a:lvl4pPr>
              <a:defRPr lang="ko-KR" altLang="en-US" smtClean="0"/>
            </a:lvl4pPr>
            <a:lvl5pPr>
              <a:defRPr lang="ko-KR" altLang="en-US"/>
            </a:lvl5pPr>
          </a:lstStyle>
          <a:p>
            <a:r>
              <a:rPr lang="en-US" altLang="ko-KR" dirty="0" err="1">
                <a:solidFill>
                  <a:srgbClr val="1A3281"/>
                </a:solidFill>
                <a:latin typeface="Calibri" panose="020F0502020204030204" pitchFamily="34" charset="0"/>
                <a:cs typeface="Calibri" panose="020F0502020204030204" pitchFamily="34" charset="0"/>
              </a:rPr>
              <a:t>SyncTechno</a:t>
            </a:r>
            <a:r>
              <a:rPr lang="en-US" altLang="ko-KR" dirty="0">
                <a:solidFill>
                  <a:schemeClr val="accent1">
                    <a:lumMod val="50000"/>
                  </a:schemeClr>
                </a:solidFill>
                <a:latin typeface="Calibri" panose="020F0502020204030204" pitchFamily="34" charset="0"/>
                <a:cs typeface="Calibri" panose="020F0502020204030204" pitchFamily="34" charset="0"/>
              </a:rPr>
              <a:t> </a:t>
            </a:r>
            <a:r>
              <a:rPr lang="en-US" altLang="ko-KR" dirty="0">
                <a:solidFill>
                  <a:schemeClr val="bg2">
                    <a:lumMod val="10000"/>
                  </a:schemeClr>
                </a:solidFill>
                <a:latin typeface="Calibri" panose="020F0502020204030204" pitchFamily="34" charset="0"/>
                <a:cs typeface="Calibri" panose="020F0502020204030204" pitchFamily="34" charset="0"/>
              </a:rPr>
              <a:t>PowerPoint</a:t>
            </a:r>
            <a:endParaRPr lang="ko-KR" altLang="en-US" dirty="0">
              <a:solidFill>
                <a:schemeClr val="bg2">
                  <a:lumMod val="10000"/>
                </a:schemeClr>
              </a:solidFill>
              <a:latin typeface="Calibri" panose="020F0502020204030204" pitchFamily="34" charset="0"/>
              <a:cs typeface="Calibri" panose="020F0502020204030204" pitchFamily="34" charset="0"/>
            </a:endParaRPr>
          </a:p>
        </p:txBody>
      </p:sp>
      <p:sp>
        <p:nvSpPr>
          <p:cNvPr id="15" name="제목 14">
            <a:extLst>
              <a:ext uri="{FF2B5EF4-FFF2-40B4-BE49-F238E27FC236}">
                <a16:creationId xmlns:a16="http://schemas.microsoft.com/office/drawing/2014/main" id="{301F9F78-FD2C-4F46-82A4-D58FCA7619FE}"/>
              </a:ext>
            </a:extLst>
          </p:cNvPr>
          <p:cNvSpPr>
            <a:spLocks noGrp="1"/>
          </p:cNvSpPr>
          <p:nvPr>
            <p:ph type="title" hasCustomPrompt="1"/>
          </p:nvPr>
        </p:nvSpPr>
        <p:spPr>
          <a:xfrm>
            <a:off x="3812362" y="3153802"/>
            <a:ext cx="4567276" cy="535531"/>
          </a:xfrm>
          <a:prstGeom prst="rect">
            <a:avLst/>
          </a:prstGeom>
          <a:noFill/>
        </p:spPr>
        <p:txBody>
          <a:bodyPr wrap="none" rtlCol="0">
            <a:spAutoFit/>
          </a:bodyPr>
          <a:lstStyle>
            <a:lvl1pPr algn="ctr">
              <a:defRPr lang="ko-KR" altLang="en-US" sz="3200" b="1">
                <a:solidFill>
                  <a:srgbClr val="1A3281"/>
                </a:solidFill>
                <a:latin typeface="Calibri" panose="020F0502020204030204" pitchFamily="34" charset="0"/>
                <a:ea typeface="+mn-ea"/>
                <a:cs typeface="Calibri" panose="020F0502020204030204" pitchFamily="34" charset="0"/>
              </a:defRPr>
            </a:lvl1pPr>
          </a:lstStyle>
          <a:p>
            <a:r>
              <a:rPr lang="en-US" altLang="ko-KR" sz="3200" b="1" dirty="0">
                <a:solidFill>
                  <a:srgbClr val="1A3281"/>
                </a:solidFill>
                <a:latin typeface="Calibri" panose="020F0502020204030204" pitchFamily="34" charset="0"/>
                <a:cs typeface="Calibri" panose="020F0502020204030204" pitchFamily="34" charset="0"/>
              </a:rPr>
              <a:t>01. </a:t>
            </a:r>
            <a:r>
              <a:rPr lang="ko-KR" altLang="en-US" sz="3200" b="1" dirty="0">
                <a:solidFill>
                  <a:srgbClr val="1A3281"/>
                </a:solidFill>
                <a:latin typeface="Calibri" panose="020F0502020204030204" pitchFamily="34" charset="0"/>
                <a:cs typeface="Calibri" panose="020F0502020204030204" pitchFamily="34" charset="0"/>
              </a:rPr>
              <a:t>목차를 입력해주세요</a:t>
            </a:r>
            <a:endParaRPr lang="ko-KR" altLang="en-US" sz="3200" b="1" dirty="0">
              <a:solidFill>
                <a:schemeClr val="bg2">
                  <a:lumMod val="10000"/>
                </a:schemeClr>
              </a:solidFill>
              <a:latin typeface="Calibri" panose="020F0502020204030204" pitchFamily="34" charset="0"/>
              <a:cs typeface="Calibri" panose="020F0502020204030204" pitchFamily="34" charset="0"/>
            </a:endParaRPr>
          </a:p>
        </p:txBody>
      </p:sp>
      <p:sp>
        <p:nvSpPr>
          <p:cNvPr id="5" name="TextBox 4">
            <a:extLst>
              <a:ext uri="{FF2B5EF4-FFF2-40B4-BE49-F238E27FC236}">
                <a16:creationId xmlns:a16="http://schemas.microsoft.com/office/drawing/2014/main" id="{CC505AB3-1C98-45E1-AF0B-6D1FC8FD568F}"/>
              </a:ext>
            </a:extLst>
          </p:cNvPr>
          <p:cNvSpPr txBox="1"/>
          <p:nvPr userDrawn="1"/>
        </p:nvSpPr>
        <p:spPr>
          <a:xfrm>
            <a:off x="9735441" y="50929"/>
            <a:ext cx="2268722" cy="286232"/>
          </a:xfrm>
          <a:prstGeom prst="rect">
            <a:avLst/>
          </a:prstGeom>
          <a:noFill/>
        </p:spPr>
        <p:txBody>
          <a:bodyPr wrap="square">
            <a:spAutoFit/>
          </a:bodyPr>
          <a:lstStyle/>
          <a:p>
            <a:pPr marL="228600" marR="0" lvl="0" indent="-228600" algn="r" defTabSz="914400" rtl="0" eaLnBrk="1" fontAlgn="auto" latinLnBrk="1" hangingPunct="1">
              <a:lnSpc>
                <a:spcPct val="90000"/>
              </a:lnSpc>
              <a:spcBef>
                <a:spcPts val="1000"/>
              </a:spcBef>
              <a:spcAft>
                <a:spcPts val="0"/>
              </a:spcAft>
              <a:buClrTx/>
              <a:buSzTx/>
              <a:buFont typeface="Arial" panose="020B0604020202020204" pitchFamily="34" charset="0"/>
              <a:buNone/>
              <a:tabLst/>
              <a:defRPr/>
            </a:pPr>
            <a:r>
              <a:rPr kumimoji="0" lang="en-US" altLang="ko-KR" sz="1400" b="0" i="0" u="none" strike="noStrike" kern="1200" cap="none" spc="0" normalizeH="0" baseline="0" noProof="0" dirty="0">
                <a:ln>
                  <a:noFill/>
                </a:ln>
                <a:solidFill>
                  <a:srgbClr val="1A3281"/>
                </a:solidFill>
                <a:effectLst/>
                <a:uLnTx/>
                <a:uFillTx/>
                <a:latin typeface="Calibri" panose="020F0502020204030204" pitchFamily="34" charset="0"/>
                <a:ea typeface="맑은 고딕" panose="020B0503020000020004" pitchFamily="50" charset="-127"/>
                <a:cs typeface="Calibri" panose="020F0502020204030204" pitchFamily="34" charset="0"/>
              </a:rPr>
              <a:t>Be Creative with SyncTechno</a:t>
            </a:r>
            <a:endParaRPr kumimoji="0" lang="ko-KR" altLang="en-US" sz="1400" b="0" i="0" u="none" strike="noStrike" kern="1200" cap="none" spc="0" normalizeH="0" baseline="0" noProof="0" dirty="0">
              <a:ln>
                <a:noFill/>
              </a:ln>
              <a:solidFill>
                <a:srgbClr val="1A3281"/>
              </a:solidFill>
              <a:effectLst/>
              <a:uLnTx/>
              <a:uFillTx/>
              <a:latin typeface="Calibri" panose="020F0502020204030204" pitchFamily="34" charset="0"/>
              <a:ea typeface="맑은 고딕" panose="020B0503020000020004" pitchFamily="50" charset="-127"/>
              <a:cs typeface="Calibri" panose="020F0502020204030204" pitchFamily="34" charset="0"/>
            </a:endParaRPr>
          </a:p>
        </p:txBody>
      </p:sp>
    </p:spTree>
    <p:extLst>
      <p:ext uri="{BB962C8B-B14F-4D97-AF65-F5344CB8AC3E}">
        <p14:creationId xmlns:p14="http://schemas.microsoft.com/office/powerpoint/2010/main" val="26647326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콘텐츠 2개">
    <p:spTree>
      <p:nvGrpSpPr>
        <p:cNvPr id="1" name=""/>
        <p:cNvGrpSpPr/>
        <p:nvPr/>
      </p:nvGrpSpPr>
      <p:grpSpPr>
        <a:xfrm>
          <a:off x="0" y="0"/>
          <a:ext cx="0" cy="0"/>
          <a:chOff x="0" y="0"/>
          <a:chExt cx="0" cy="0"/>
        </a:xfrm>
      </p:grpSpPr>
      <p:sp>
        <p:nvSpPr>
          <p:cNvPr id="11" name="제목 10">
            <a:extLst>
              <a:ext uri="{FF2B5EF4-FFF2-40B4-BE49-F238E27FC236}">
                <a16:creationId xmlns:a16="http://schemas.microsoft.com/office/drawing/2014/main" id="{025A735F-8447-4314-98D5-3EE10DF5AD5C}"/>
              </a:ext>
            </a:extLst>
          </p:cNvPr>
          <p:cNvSpPr>
            <a:spLocks noGrp="1"/>
          </p:cNvSpPr>
          <p:nvPr>
            <p:ph type="title" hasCustomPrompt="1"/>
          </p:nvPr>
        </p:nvSpPr>
        <p:spPr>
          <a:xfrm>
            <a:off x="4484950" y="827370"/>
            <a:ext cx="3222100" cy="424732"/>
          </a:xfrm>
          <a:prstGeom prst="rect">
            <a:avLst/>
          </a:prstGeom>
          <a:noFill/>
        </p:spPr>
        <p:txBody>
          <a:bodyPr wrap="none" rtlCol="0">
            <a:spAutoFit/>
          </a:bodyPr>
          <a:lstStyle>
            <a:lvl1pPr>
              <a:defRPr lang="ko-KR" altLang="en-US" sz="2400" b="1">
                <a:solidFill>
                  <a:srgbClr val="1A3281"/>
                </a:solidFill>
                <a:latin typeface="Calibri" panose="020F0502020204030204" pitchFamily="34" charset="0"/>
                <a:ea typeface="+mn-ea"/>
                <a:cs typeface="Calibri" panose="020F0502020204030204" pitchFamily="34" charset="0"/>
              </a:defRPr>
            </a:lvl1pPr>
          </a:lstStyle>
          <a:p>
            <a:pPr algn="ctr"/>
            <a:r>
              <a:rPr lang="en-US" altLang="ko-KR" sz="2400" b="1" dirty="0" err="1">
                <a:solidFill>
                  <a:srgbClr val="1A3281"/>
                </a:solidFill>
                <a:latin typeface="Calibri" panose="020F0502020204030204" pitchFamily="34" charset="0"/>
                <a:cs typeface="Calibri" panose="020F0502020204030204" pitchFamily="34" charset="0"/>
              </a:rPr>
              <a:t>SyncTechno</a:t>
            </a:r>
            <a:r>
              <a:rPr lang="en-US" altLang="ko-KR" sz="2400" b="1" dirty="0">
                <a:solidFill>
                  <a:srgbClr val="1A3281"/>
                </a:solidFill>
                <a:latin typeface="Calibri" panose="020F0502020204030204" pitchFamily="34" charset="0"/>
                <a:cs typeface="Calibri" panose="020F0502020204030204" pitchFamily="34" charset="0"/>
              </a:rPr>
              <a:t> PowerPoint</a:t>
            </a:r>
            <a:endParaRPr lang="ko-KR" altLang="en-US" sz="2400" b="1" dirty="0">
              <a:solidFill>
                <a:srgbClr val="1A3281"/>
              </a:solidFill>
              <a:latin typeface="Calibri" panose="020F0502020204030204" pitchFamily="34" charset="0"/>
              <a:cs typeface="Calibri" panose="020F0502020204030204" pitchFamily="34" charset="0"/>
            </a:endParaRPr>
          </a:p>
        </p:txBody>
      </p:sp>
      <p:sp>
        <p:nvSpPr>
          <p:cNvPr id="9" name="TextBox 8">
            <a:extLst>
              <a:ext uri="{FF2B5EF4-FFF2-40B4-BE49-F238E27FC236}">
                <a16:creationId xmlns:a16="http://schemas.microsoft.com/office/drawing/2014/main" id="{3488A25A-1464-4405-ACD9-7BBFF027FE1D}"/>
              </a:ext>
            </a:extLst>
          </p:cNvPr>
          <p:cNvSpPr txBox="1"/>
          <p:nvPr userDrawn="1"/>
        </p:nvSpPr>
        <p:spPr>
          <a:xfrm>
            <a:off x="9735441" y="50929"/>
            <a:ext cx="2268722" cy="286232"/>
          </a:xfrm>
          <a:prstGeom prst="rect">
            <a:avLst/>
          </a:prstGeom>
          <a:noFill/>
        </p:spPr>
        <p:txBody>
          <a:bodyPr wrap="square">
            <a:spAutoFit/>
          </a:bodyPr>
          <a:lstStyle/>
          <a:p>
            <a:pPr marL="228600" marR="0" lvl="0" indent="-228600" algn="r" defTabSz="914400" rtl="0" eaLnBrk="1" fontAlgn="auto" latinLnBrk="1" hangingPunct="1">
              <a:lnSpc>
                <a:spcPct val="90000"/>
              </a:lnSpc>
              <a:spcBef>
                <a:spcPts val="1000"/>
              </a:spcBef>
              <a:spcAft>
                <a:spcPts val="0"/>
              </a:spcAft>
              <a:buClrTx/>
              <a:buSzTx/>
              <a:buFont typeface="Arial" panose="020B0604020202020204" pitchFamily="34" charset="0"/>
              <a:buNone/>
              <a:tabLst/>
              <a:defRPr/>
            </a:pPr>
            <a:r>
              <a:rPr kumimoji="0" lang="en-US" altLang="ko-KR" sz="1400" b="0" i="0" u="none" strike="noStrike" kern="1200" cap="none" spc="0" normalizeH="0" baseline="0" noProof="0" dirty="0">
                <a:ln>
                  <a:noFill/>
                </a:ln>
                <a:solidFill>
                  <a:srgbClr val="1A3281"/>
                </a:solidFill>
                <a:effectLst/>
                <a:uLnTx/>
                <a:uFillTx/>
                <a:latin typeface="Calibri" panose="020F0502020204030204" pitchFamily="34" charset="0"/>
                <a:ea typeface="맑은 고딕" panose="020B0503020000020004" pitchFamily="50" charset="-127"/>
                <a:cs typeface="Calibri" panose="020F0502020204030204" pitchFamily="34" charset="0"/>
              </a:rPr>
              <a:t>Be Creative with SyncTechno</a:t>
            </a:r>
            <a:endParaRPr kumimoji="0" lang="ko-KR" altLang="en-US" sz="1400" b="0" i="0" u="none" strike="noStrike" kern="1200" cap="none" spc="0" normalizeH="0" baseline="0" noProof="0" dirty="0">
              <a:ln>
                <a:noFill/>
              </a:ln>
              <a:solidFill>
                <a:srgbClr val="1A3281"/>
              </a:solidFill>
              <a:effectLst/>
              <a:uLnTx/>
              <a:uFillTx/>
              <a:latin typeface="Calibri" panose="020F0502020204030204" pitchFamily="34" charset="0"/>
              <a:ea typeface="맑은 고딕" panose="020B0503020000020004" pitchFamily="50" charset="-127"/>
              <a:cs typeface="Calibri" panose="020F0502020204030204" pitchFamily="34" charset="0"/>
            </a:endParaRPr>
          </a:p>
        </p:txBody>
      </p:sp>
      <p:sp>
        <p:nvSpPr>
          <p:cNvPr id="7" name="슬라이드 번호 개체 틀 1">
            <a:extLst>
              <a:ext uri="{FF2B5EF4-FFF2-40B4-BE49-F238E27FC236}">
                <a16:creationId xmlns:a16="http://schemas.microsoft.com/office/drawing/2014/main" id="{7F33B176-E064-4489-8EC1-A5F70EAE3362}"/>
              </a:ext>
            </a:extLst>
          </p:cNvPr>
          <p:cNvSpPr>
            <a:spLocks noGrp="1"/>
          </p:cNvSpPr>
          <p:nvPr>
            <p:ph type="sldNum" sz="quarter" idx="4"/>
          </p:nvPr>
        </p:nvSpPr>
        <p:spPr>
          <a:xfrm>
            <a:off x="4724400" y="6356349"/>
            <a:ext cx="27432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fld id="{F8A1667F-91A8-4B35-9846-B1D3F6737F7F}" type="slidenum">
              <a:rPr lang="ko-KR" altLang="en-US" smtClean="0"/>
              <a:pPr/>
              <a:t>‹#›</a:t>
            </a:fld>
            <a:endParaRPr lang="ko-KR" altLang="en-US"/>
          </a:p>
        </p:txBody>
      </p:sp>
    </p:spTree>
    <p:extLst>
      <p:ext uri="{BB962C8B-B14F-4D97-AF65-F5344CB8AC3E}">
        <p14:creationId xmlns:p14="http://schemas.microsoft.com/office/powerpoint/2010/main" val="40458161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콘텐츠 2개">
    <p:spTree>
      <p:nvGrpSpPr>
        <p:cNvPr id="1" name=""/>
        <p:cNvGrpSpPr/>
        <p:nvPr/>
      </p:nvGrpSpPr>
      <p:grpSpPr>
        <a:xfrm>
          <a:off x="0" y="0"/>
          <a:ext cx="0" cy="0"/>
          <a:chOff x="0" y="0"/>
          <a:chExt cx="0" cy="0"/>
        </a:xfrm>
      </p:grpSpPr>
      <p:sp>
        <p:nvSpPr>
          <p:cNvPr id="11" name="제목 10">
            <a:extLst>
              <a:ext uri="{FF2B5EF4-FFF2-40B4-BE49-F238E27FC236}">
                <a16:creationId xmlns:a16="http://schemas.microsoft.com/office/drawing/2014/main" id="{025A735F-8447-4314-98D5-3EE10DF5AD5C}"/>
              </a:ext>
            </a:extLst>
          </p:cNvPr>
          <p:cNvSpPr>
            <a:spLocks noGrp="1"/>
          </p:cNvSpPr>
          <p:nvPr>
            <p:ph type="title" hasCustomPrompt="1"/>
          </p:nvPr>
        </p:nvSpPr>
        <p:spPr>
          <a:xfrm>
            <a:off x="4484950" y="827370"/>
            <a:ext cx="3222100" cy="424732"/>
          </a:xfrm>
          <a:prstGeom prst="rect">
            <a:avLst/>
          </a:prstGeom>
          <a:noFill/>
        </p:spPr>
        <p:txBody>
          <a:bodyPr wrap="none" rtlCol="0">
            <a:spAutoFit/>
          </a:bodyPr>
          <a:lstStyle>
            <a:lvl1pPr>
              <a:defRPr lang="ko-KR" altLang="en-US" sz="2400" b="1">
                <a:solidFill>
                  <a:srgbClr val="1A3281"/>
                </a:solidFill>
                <a:latin typeface="Calibri" panose="020F0502020204030204" pitchFamily="34" charset="0"/>
                <a:ea typeface="+mn-ea"/>
                <a:cs typeface="Calibri" panose="020F0502020204030204" pitchFamily="34" charset="0"/>
              </a:defRPr>
            </a:lvl1pPr>
          </a:lstStyle>
          <a:p>
            <a:pPr algn="ctr"/>
            <a:r>
              <a:rPr lang="en-US" altLang="ko-KR" sz="2400" b="1" dirty="0" err="1">
                <a:solidFill>
                  <a:srgbClr val="1A3281"/>
                </a:solidFill>
                <a:latin typeface="Calibri" panose="020F0502020204030204" pitchFamily="34" charset="0"/>
                <a:cs typeface="Calibri" panose="020F0502020204030204" pitchFamily="34" charset="0"/>
              </a:rPr>
              <a:t>SyncTechno</a:t>
            </a:r>
            <a:r>
              <a:rPr lang="en-US" altLang="ko-KR" sz="2400" b="1" dirty="0">
                <a:solidFill>
                  <a:srgbClr val="1A3281"/>
                </a:solidFill>
                <a:latin typeface="Calibri" panose="020F0502020204030204" pitchFamily="34" charset="0"/>
                <a:cs typeface="Calibri" panose="020F0502020204030204" pitchFamily="34" charset="0"/>
              </a:rPr>
              <a:t> PowerPoint</a:t>
            </a:r>
            <a:endParaRPr lang="ko-KR" altLang="en-US" sz="2400" b="1" dirty="0">
              <a:solidFill>
                <a:srgbClr val="1A3281"/>
              </a:solidFill>
              <a:latin typeface="Calibri" panose="020F0502020204030204" pitchFamily="34" charset="0"/>
              <a:cs typeface="Calibri" panose="020F0502020204030204" pitchFamily="34" charset="0"/>
            </a:endParaRPr>
          </a:p>
        </p:txBody>
      </p:sp>
      <p:sp>
        <p:nvSpPr>
          <p:cNvPr id="3" name="텍스트 개체 틀 2">
            <a:extLst>
              <a:ext uri="{FF2B5EF4-FFF2-40B4-BE49-F238E27FC236}">
                <a16:creationId xmlns:a16="http://schemas.microsoft.com/office/drawing/2014/main" id="{B0948F17-B6A8-45FB-8796-5301E0759BA3}"/>
              </a:ext>
            </a:extLst>
          </p:cNvPr>
          <p:cNvSpPr>
            <a:spLocks noGrp="1"/>
          </p:cNvSpPr>
          <p:nvPr>
            <p:ph type="body" sz="quarter" idx="11" hasCustomPrompt="1"/>
          </p:nvPr>
        </p:nvSpPr>
        <p:spPr>
          <a:xfrm>
            <a:off x="821638" y="1431244"/>
            <a:ext cx="10548724" cy="590931"/>
          </a:xfrm>
          <a:prstGeom prst="rect">
            <a:avLst/>
          </a:prstGeom>
          <a:noFill/>
        </p:spPr>
        <p:txBody>
          <a:bodyPr wrap="square" rtlCol="0">
            <a:spAutoFit/>
          </a:bodyPr>
          <a:lstStyle>
            <a:lvl1pPr>
              <a:buNone/>
              <a:defRPr lang="ko-KR" altLang="en-US" sz="1800" b="0" i="0" smtClean="0">
                <a:solidFill>
                  <a:schemeClr val="bg2">
                    <a:lumMod val="25000"/>
                  </a:schemeClr>
                </a:solidFill>
                <a:effectLst/>
                <a:latin typeface="Calibri" panose="020F0502020204030204" pitchFamily="34" charset="0"/>
                <a:cs typeface="Calibri" panose="020F0502020204030204" pitchFamily="34" charset="0"/>
              </a:defRPr>
            </a:lvl1pPr>
            <a:lvl2pPr>
              <a:defRPr lang="ko-KR" altLang="en-US" sz="1800" smtClean="0"/>
            </a:lvl2pPr>
            <a:lvl3pPr>
              <a:defRPr lang="ko-KR" altLang="en-US" sz="1800" smtClean="0"/>
            </a:lvl3pPr>
            <a:lvl4pPr>
              <a:defRPr lang="ko-KR" altLang="en-US" smtClean="0"/>
            </a:lvl4pPr>
            <a:lvl5pPr>
              <a:defRPr lang="ko-KR" altLang="en-US"/>
            </a:lvl5pPr>
          </a:lstStyle>
          <a:p>
            <a:pPr algn="ctr" latinLnBrk="0"/>
            <a:r>
              <a:rPr lang="en-US" altLang="ko-KR" b="0" i="0" dirty="0">
                <a:solidFill>
                  <a:schemeClr val="bg2">
                    <a:lumMod val="25000"/>
                  </a:schemeClr>
                </a:solidFill>
                <a:effectLst/>
                <a:latin typeface="Calibri" panose="020F0502020204030204" pitchFamily="34" charset="0"/>
                <a:cs typeface="Calibri" panose="020F0502020204030204" pitchFamily="34" charset="0"/>
              </a:rPr>
              <a:t>Our mission is to help people and businesses through our motivation, expertise, network, and sync together as fundamental values.</a:t>
            </a:r>
          </a:p>
        </p:txBody>
      </p:sp>
      <p:sp>
        <p:nvSpPr>
          <p:cNvPr id="5" name="슬라이드 번호 개체 틀 1">
            <a:extLst>
              <a:ext uri="{FF2B5EF4-FFF2-40B4-BE49-F238E27FC236}">
                <a16:creationId xmlns:a16="http://schemas.microsoft.com/office/drawing/2014/main" id="{EF43387A-C8E4-4954-83C0-A86593CC372D}"/>
              </a:ext>
            </a:extLst>
          </p:cNvPr>
          <p:cNvSpPr>
            <a:spLocks noGrp="1"/>
          </p:cNvSpPr>
          <p:nvPr>
            <p:ph type="sldNum" sz="quarter" idx="4"/>
          </p:nvPr>
        </p:nvSpPr>
        <p:spPr>
          <a:xfrm>
            <a:off x="9260963" y="6356349"/>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8A1667F-91A8-4B35-9846-B1D3F6737F7F}" type="slidenum">
              <a:rPr lang="ko-KR" altLang="en-US" smtClean="0"/>
              <a:t>‹#›</a:t>
            </a:fld>
            <a:endParaRPr lang="ko-KR" altLang="en-US"/>
          </a:p>
        </p:txBody>
      </p:sp>
      <p:sp>
        <p:nvSpPr>
          <p:cNvPr id="6" name="TextBox 5">
            <a:extLst>
              <a:ext uri="{FF2B5EF4-FFF2-40B4-BE49-F238E27FC236}">
                <a16:creationId xmlns:a16="http://schemas.microsoft.com/office/drawing/2014/main" id="{1054DBA4-0529-461C-A011-718182AA02F1}"/>
              </a:ext>
            </a:extLst>
          </p:cNvPr>
          <p:cNvSpPr txBox="1"/>
          <p:nvPr userDrawn="1"/>
        </p:nvSpPr>
        <p:spPr>
          <a:xfrm>
            <a:off x="9735441" y="50929"/>
            <a:ext cx="2268722" cy="286232"/>
          </a:xfrm>
          <a:prstGeom prst="rect">
            <a:avLst/>
          </a:prstGeom>
          <a:noFill/>
        </p:spPr>
        <p:txBody>
          <a:bodyPr wrap="square">
            <a:spAutoFit/>
          </a:bodyPr>
          <a:lstStyle/>
          <a:p>
            <a:pPr marL="228600" marR="0" lvl="0" indent="-228600" algn="r" defTabSz="914400" rtl="0" eaLnBrk="1" fontAlgn="auto" latinLnBrk="1" hangingPunct="1">
              <a:lnSpc>
                <a:spcPct val="90000"/>
              </a:lnSpc>
              <a:spcBef>
                <a:spcPts val="1000"/>
              </a:spcBef>
              <a:spcAft>
                <a:spcPts val="0"/>
              </a:spcAft>
              <a:buClrTx/>
              <a:buSzTx/>
              <a:buFont typeface="Arial" panose="020B0604020202020204" pitchFamily="34" charset="0"/>
              <a:buNone/>
              <a:tabLst/>
              <a:defRPr/>
            </a:pPr>
            <a:r>
              <a:rPr kumimoji="0" lang="en-US" altLang="ko-KR" sz="1400" b="0" i="0" u="none" strike="noStrike" kern="1200" cap="none" spc="0" normalizeH="0" baseline="0" noProof="0" dirty="0">
                <a:ln>
                  <a:noFill/>
                </a:ln>
                <a:solidFill>
                  <a:srgbClr val="1A3281"/>
                </a:solidFill>
                <a:effectLst/>
                <a:uLnTx/>
                <a:uFillTx/>
                <a:latin typeface="Calibri" panose="020F0502020204030204" pitchFamily="34" charset="0"/>
                <a:ea typeface="맑은 고딕" panose="020B0503020000020004" pitchFamily="50" charset="-127"/>
                <a:cs typeface="Calibri" panose="020F0502020204030204" pitchFamily="34" charset="0"/>
              </a:rPr>
              <a:t>Be Creative with SyncTechno</a:t>
            </a:r>
            <a:endParaRPr kumimoji="0" lang="ko-KR" altLang="en-US" sz="1400" b="0" i="0" u="none" strike="noStrike" kern="1200" cap="none" spc="0" normalizeH="0" baseline="0" noProof="0" dirty="0">
              <a:ln>
                <a:noFill/>
              </a:ln>
              <a:solidFill>
                <a:srgbClr val="1A3281"/>
              </a:solidFill>
              <a:effectLst/>
              <a:uLnTx/>
              <a:uFillTx/>
              <a:latin typeface="Calibri" panose="020F0502020204030204" pitchFamily="34" charset="0"/>
              <a:ea typeface="맑은 고딕" panose="020B0503020000020004" pitchFamily="50" charset="-127"/>
              <a:cs typeface="Calibri" panose="020F0502020204030204" pitchFamily="34" charset="0"/>
            </a:endParaRPr>
          </a:p>
        </p:txBody>
      </p:sp>
    </p:spTree>
    <p:extLst>
      <p:ext uri="{BB962C8B-B14F-4D97-AF65-F5344CB8AC3E}">
        <p14:creationId xmlns:p14="http://schemas.microsoft.com/office/powerpoint/2010/main" val="10056508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비교">
    <p:spTree>
      <p:nvGrpSpPr>
        <p:cNvPr id="1" name=""/>
        <p:cNvGrpSpPr/>
        <p:nvPr/>
      </p:nvGrpSpPr>
      <p:grpSpPr>
        <a:xfrm>
          <a:off x="0" y="0"/>
          <a:ext cx="0" cy="0"/>
          <a:chOff x="0" y="0"/>
          <a:chExt cx="0" cy="0"/>
        </a:xfrm>
      </p:grpSpPr>
      <p:sp>
        <p:nvSpPr>
          <p:cNvPr id="12" name="제목 10">
            <a:extLst>
              <a:ext uri="{FF2B5EF4-FFF2-40B4-BE49-F238E27FC236}">
                <a16:creationId xmlns:a16="http://schemas.microsoft.com/office/drawing/2014/main" id="{8AD132FB-466C-45E0-87CB-690B3FCF60A5}"/>
              </a:ext>
            </a:extLst>
          </p:cNvPr>
          <p:cNvSpPr>
            <a:spLocks noGrp="1"/>
          </p:cNvSpPr>
          <p:nvPr>
            <p:ph type="title" hasCustomPrompt="1"/>
          </p:nvPr>
        </p:nvSpPr>
        <p:spPr>
          <a:xfrm>
            <a:off x="4484950" y="827370"/>
            <a:ext cx="3222100" cy="424732"/>
          </a:xfrm>
          <a:prstGeom prst="rect">
            <a:avLst/>
          </a:prstGeom>
          <a:noFill/>
        </p:spPr>
        <p:txBody>
          <a:bodyPr wrap="none" rtlCol="0">
            <a:spAutoFit/>
          </a:bodyPr>
          <a:lstStyle>
            <a:lvl1pPr>
              <a:defRPr lang="ko-KR" altLang="en-US" sz="2400" b="1">
                <a:solidFill>
                  <a:srgbClr val="1A3281"/>
                </a:solidFill>
                <a:latin typeface="Calibri" panose="020F0502020204030204" pitchFamily="34" charset="0"/>
                <a:ea typeface="+mn-ea"/>
                <a:cs typeface="Calibri" panose="020F0502020204030204" pitchFamily="34" charset="0"/>
              </a:defRPr>
            </a:lvl1pPr>
          </a:lstStyle>
          <a:p>
            <a:pPr algn="ctr"/>
            <a:r>
              <a:rPr lang="en-US" altLang="ko-KR" sz="2400" b="1" dirty="0" err="1">
                <a:solidFill>
                  <a:srgbClr val="1A3281"/>
                </a:solidFill>
                <a:latin typeface="Calibri" panose="020F0502020204030204" pitchFamily="34" charset="0"/>
                <a:cs typeface="Calibri" panose="020F0502020204030204" pitchFamily="34" charset="0"/>
              </a:rPr>
              <a:t>SyncTechno</a:t>
            </a:r>
            <a:r>
              <a:rPr lang="en-US" altLang="ko-KR" sz="2400" b="1" dirty="0">
                <a:solidFill>
                  <a:srgbClr val="1A3281"/>
                </a:solidFill>
                <a:latin typeface="Calibri" panose="020F0502020204030204" pitchFamily="34" charset="0"/>
                <a:cs typeface="Calibri" panose="020F0502020204030204" pitchFamily="34" charset="0"/>
              </a:rPr>
              <a:t> PowerPoint</a:t>
            </a:r>
            <a:endParaRPr lang="ko-KR" altLang="en-US" sz="2400" b="1" dirty="0">
              <a:solidFill>
                <a:srgbClr val="1A3281"/>
              </a:solidFill>
              <a:latin typeface="Calibri" panose="020F0502020204030204" pitchFamily="34" charset="0"/>
              <a:cs typeface="Calibri" panose="020F0502020204030204" pitchFamily="34" charset="0"/>
            </a:endParaRPr>
          </a:p>
        </p:txBody>
      </p:sp>
      <p:sp>
        <p:nvSpPr>
          <p:cNvPr id="14" name="텍스트 개체 틀 13">
            <a:extLst>
              <a:ext uri="{FF2B5EF4-FFF2-40B4-BE49-F238E27FC236}">
                <a16:creationId xmlns:a16="http://schemas.microsoft.com/office/drawing/2014/main" id="{E499364A-4375-411F-BA0E-A4B4CF06FFE3}"/>
              </a:ext>
            </a:extLst>
          </p:cNvPr>
          <p:cNvSpPr>
            <a:spLocks noGrp="1"/>
          </p:cNvSpPr>
          <p:nvPr>
            <p:ph type="body" sz="quarter" idx="11" hasCustomPrompt="1"/>
          </p:nvPr>
        </p:nvSpPr>
        <p:spPr>
          <a:xfrm>
            <a:off x="266917" y="5298150"/>
            <a:ext cx="11658167" cy="914400"/>
          </a:xfrm>
          <a:prstGeom prst="rect">
            <a:avLst/>
          </a:prstGeom>
          <a:solidFill>
            <a:srgbClr val="1A32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buNone/>
              <a:defRPr lang="ko-KR" altLang="en-US" sz="1800" b="0" i="0" dirty="0" smtClean="0">
                <a:solidFill>
                  <a:schemeClr val="bg1"/>
                </a:solidFill>
                <a:effectLst/>
                <a:latin typeface="Calibri" panose="020F0502020204030204" pitchFamily="34" charset="0"/>
                <a:cs typeface="Calibri" panose="020F0502020204030204" pitchFamily="34" charset="0"/>
              </a:defRPr>
            </a:lvl1pPr>
            <a:lvl2pPr>
              <a:defRPr lang="ko-KR" altLang="en-US" sz="1800" dirty="0" smtClean="0">
                <a:solidFill>
                  <a:schemeClr val="lt1"/>
                </a:solidFill>
              </a:defRPr>
            </a:lvl2pPr>
            <a:lvl3pPr>
              <a:buNone/>
              <a:defRPr lang="ko-KR" altLang="en-US" sz="1800" dirty="0" smtClean="0">
                <a:solidFill>
                  <a:schemeClr val="lt1"/>
                </a:solidFill>
              </a:defRPr>
            </a:lvl3pPr>
            <a:lvl4pPr>
              <a:defRPr lang="ko-KR" altLang="en-US" dirty="0" smtClean="0">
                <a:solidFill>
                  <a:schemeClr val="lt1"/>
                </a:solidFill>
              </a:defRPr>
            </a:lvl4pPr>
            <a:lvl5pPr>
              <a:defRPr lang="ko-KR" altLang="en-US" dirty="0">
                <a:solidFill>
                  <a:schemeClr val="lt1"/>
                </a:solidFill>
              </a:defRPr>
            </a:lvl5pPr>
          </a:lstStyle>
          <a:p>
            <a:pPr algn="ctr" latinLnBrk="0">
              <a:lnSpc>
                <a:spcPct val="130000"/>
              </a:lnSpc>
            </a:pPr>
            <a:r>
              <a:rPr lang="en-US" altLang="ko-KR" b="0" i="0" dirty="0">
                <a:solidFill>
                  <a:schemeClr val="bg1"/>
                </a:solidFill>
                <a:effectLst/>
                <a:latin typeface="Calibri" panose="020F0502020204030204" pitchFamily="34" charset="0"/>
                <a:cs typeface="Calibri" panose="020F0502020204030204" pitchFamily="34" charset="0"/>
              </a:rPr>
              <a:t>Our mission is to help people and businesses through our motivation, expertise, network, and sync together as fundamental values.</a:t>
            </a:r>
          </a:p>
        </p:txBody>
      </p:sp>
      <p:sp>
        <p:nvSpPr>
          <p:cNvPr id="6" name="TextBox 5">
            <a:extLst>
              <a:ext uri="{FF2B5EF4-FFF2-40B4-BE49-F238E27FC236}">
                <a16:creationId xmlns:a16="http://schemas.microsoft.com/office/drawing/2014/main" id="{551A885E-C200-4444-944A-0419248AED6F}"/>
              </a:ext>
            </a:extLst>
          </p:cNvPr>
          <p:cNvSpPr txBox="1"/>
          <p:nvPr userDrawn="1"/>
        </p:nvSpPr>
        <p:spPr>
          <a:xfrm>
            <a:off x="9735441" y="50929"/>
            <a:ext cx="2268722" cy="286232"/>
          </a:xfrm>
          <a:prstGeom prst="rect">
            <a:avLst/>
          </a:prstGeom>
          <a:noFill/>
        </p:spPr>
        <p:txBody>
          <a:bodyPr wrap="square">
            <a:spAutoFit/>
          </a:bodyPr>
          <a:lstStyle/>
          <a:p>
            <a:pPr marL="228600" marR="0" lvl="0" indent="-228600" algn="r" defTabSz="914400" rtl="0" eaLnBrk="1" fontAlgn="auto" latinLnBrk="1" hangingPunct="1">
              <a:lnSpc>
                <a:spcPct val="90000"/>
              </a:lnSpc>
              <a:spcBef>
                <a:spcPts val="1000"/>
              </a:spcBef>
              <a:spcAft>
                <a:spcPts val="0"/>
              </a:spcAft>
              <a:buClrTx/>
              <a:buSzTx/>
              <a:buFont typeface="Arial" panose="020B0604020202020204" pitchFamily="34" charset="0"/>
              <a:buNone/>
              <a:tabLst/>
              <a:defRPr/>
            </a:pPr>
            <a:r>
              <a:rPr kumimoji="0" lang="en-US" altLang="ko-KR" sz="1400" b="0" i="0" u="none" strike="noStrike" kern="1200" cap="none" spc="0" normalizeH="0" baseline="0" noProof="0" dirty="0">
                <a:ln>
                  <a:noFill/>
                </a:ln>
                <a:solidFill>
                  <a:srgbClr val="1A3281"/>
                </a:solidFill>
                <a:effectLst/>
                <a:uLnTx/>
                <a:uFillTx/>
                <a:latin typeface="Calibri" panose="020F0502020204030204" pitchFamily="34" charset="0"/>
                <a:ea typeface="맑은 고딕" panose="020B0503020000020004" pitchFamily="50" charset="-127"/>
                <a:cs typeface="Calibri" panose="020F0502020204030204" pitchFamily="34" charset="0"/>
              </a:rPr>
              <a:t>Be Creative with SyncTechno</a:t>
            </a:r>
            <a:endParaRPr kumimoji="0" lang="ko-KR" altLang="en-US" sz="1400" b="0" i="0" u="none" strike="noStrike" kern="1200" cap="none" spc="0" normalizeH="0" baseline="0" noProof="0" dirty="0">
              <a:ln>
                <a:noFill/>
              </a:ln>
              <a:solidFill>
                <a:srgbClr val="1A3281"/>
              </a:solidFill>
              <a:effectLst/>
              <a:uLnTx/>
              <a:uFillTx/>
              <a:latin typeface="Calibri" panose="020F0502020204030204" pitchFamily="34" charset="0"/>
              <a:ea typeface="맑은 고딕" panose="020B0503020000020004" pitchFamily="50" charset="-127"/>
              <a:cs typeface="Calibri" panose="020F0502020204030204" pitchFamily="34" charset="0"/>
            </a:endParaRPr>
          </a:p>
        </p:txBody>
      </p:sp>
      <p:sp>
        <p:nvSpPr>
          <p:cNvPr id="8" name="슬라이드 번호 개체 틀 1">
            <a:extLst>
              <a:ext uri="{FF2B5EF4-FFF2-40B4-BE49-F238E27FC236}">
                <a16:creationId xmlns:a16="http://schemas.microsoft.com/office/drawing/2014/main" id="{8E080372-57F8-466B-A82B-B3CA704C0F14}"/>
              </a:ext>
            </a:extLst>
          </p:cNvPr>
          <p:cNvSpPr>
            <a:spLocks noGrp="1"/>
          </p:cNvSpPr>
          <p:nvPr>
            <p:ph type="sldNum" sz="quarter" idx="4"/>
          </p:nvPr>
        </p:nvSpPr>
        <p:spPr>
          <a:xfrm>
            <a:off x="9260963" y="6356349"/>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8A1667F-91A8-4B35-9846-B1D3F6737F7F}" type="slidenum">
              <a:rPr lang="ko-KR" altLang="en-US" smtClean="0"/>
              <a:t>‹#›</a:t>
            </a:fld>
            <a:endParaRPr lang="ko-KR" altLang="en-US"/>
          </a:p>
        </p:txBody>
      </p:sp>
    </p:spTree>
    <p:extLst>
      <p:ext uri="{BB962C8B-B14F-4D97-AF65-F5344CB8AC3E}">
        <p14:creationId xmlns:p14="http://schemas.microsoft.com/office/powerpoint/2010/main" val="35758665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제목만">
    <p:spTree>
      <p:nvGrpSpPr>
        <p:cNvPr id="1" name=""/>
        <p:cNvGrpSpPr/>
        <p:nvPr/>
      </p:nvGrpSpPr>
      <p:grpSpPr>
        <a:xfrm>
          <a:off x="0" y="0"/>
          <a:ext cx="0" cy="0"/>
          <a:chOff x="0" y="0"/>
          <a:chExt cx="0" cy="0"/>
        </a:xfrm>
      </p:grpSpPr>
      <p:sp>
        <p:nvSpPr>
          <p:cNvPr id="10" name="제목 9">
            <a:extLst>
              <a:ext uri="{FF2B5EF4-FFF2-40B4-BE49-F238E27FC236}">
                <a16:creationId xmlns:a16="http://schemas.microsoft.com/office/drawing/2014/main" id="{4D6D6E8B-6C23-4CBB-9E00-29C441FFD35E}"/>
              </a:ext>
            </a:extLst>
          </p:cNvPr>
          <p:cNvSpPr>
            <a:spLocks noGrp="1"/>
          </p:cNvSpPr>
          <p:nvPr>
            <p:ph type="title" hasCustomPrompt="1"/>
          </p:nvPr>
        </p:nvSpPr>
        <p:spPr>
          <a:xfrm>
            <a:off x="4484950" y="823057"/>
            <a:ext cx="3222100" cy="424732"/>
          </a:xfrm>
          <a:prstGeom prst="rect">
            <a:avLst/>
          </a:prstGeom>
          <a:noFill/>
        </p:spPr>
        <p:txBody>
          <a:bodyPr wrap="none" rtlCol="0">
            <a:spAutoFit/>
          </a:bodyPr>
          <a:lstStyle>
            <a:lvl1pPr>
              <a:defRPr lang="ko-KR" altLang="en-US" sz="2400" b="1">
                <a:solidFill>
                  <a:srgbClr val="1A3281"/>
                </a:solidFill>
                <a:latin typeface="Calibri" panose="020F0502020204030204" pitchFamily="34" charset="0"/>
                <a:ea typeface="+mn-ea"/>
                <a:cs typeface="Calibri" panose="020F0502020204030204" pitchFamily="34" charset="0"/>
              </a:defRPr>
            </a:lvl1pPr>
          </a:lstStyle>
          <a:p>
            <a:pPr marL="0" lvl="0" algn="ctr"/>
            <a:r>
              <a:rPr lang="en-US" altLang="ko-KR" sz="2400" b="1" dirty="0" err="1">
                <a:solidFill>
                  <a:srgbClr val="1A3281"/>
                </a:solidFill>
                <a:latin typeface="Calibri" panose="020F0502020204030204" pitchFamily="34" charset="0"/>
                <a:cs typeface="Calibri" panose="020F0502020204030204" pitchFamily="34" charset="0"/>
              </a:rPr>
              <a:t>SyncTechno</a:t>
            </a:r>
            <a:r>
              <a:rPr lang="en-US" altLang="ko-KR" sz="2400" b="1" dirty="0">
                <a:solidFill>
                  <a:srgbClr val="1A3281"/>
                </a:solidFill>
                <a:latin typeface="Calibri" panose="020F0502020204030204" pitchFamily="34" charset="0"/>
                <a:cs typeface="Calibri" panose="020F0502020204030204" pitchFamily="34" charset="0"/>
              </a:rPr>
              <a:t> PowerPoint</a:t>
            </a:r>
            <a:endParaRPr lang="ko-KR" altLang="en-US" dirty="0"/>
          </a:p>
        </p:txBody>
      </p:sp>
      <p:sp>
        <p:nvSpPr>
          <p:cNvPr id="11" name="텍스트 개체 틀 13">
            <a:extLst>
              <a:ext uri="{FF2B5EF4-FFF2-40B4-BE49-F238E27FC236}">
                <a16:creationId xmlns:a16="http://schemas.microsoft.com/office/drawing/2014/main" id="{175B0D9D-9079-43FB-BE1F-18FC46716C65}"/>
              </a:ext>
            </a:extLst>
          </p:cNvPr>
          <p:cNvSpPr>
            <a:spLocks noGrp="1"/>
          </p:cNvSpPr>
          <p:nvPr>
            <p:ph type="body" sz="quarter" idx="13" hasCustomPrompt="1"/>
          </p:nvPr>
        </p:nvSpPr>
        <p:spPr>
          <a:xfrm>
            <a:off x="266917" y="1443318"/>
            <a:ext cx="11658167" cy="914400"/>
          </a:xfrm>
          <a:prstGeom prst="rect">
            <a:avLst/>
          </a:prstGeom>
          <a:solidFill>
            <a:srgbClr val="1A32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buNone/>
              <a:defRPr lang="ko-KR" altLang="en-US" sz="1800" b="0" i="0" dirty="0" smtClean="0">
                <a:solidFill>
                  <a:schemeClr val="bg1"/>
                </a:solidFill>
                <a:effectLst/>
                <a:latin typeface="Calibri" panose="020F0502020204030204" pitchFamily="34" charset="0"/>
                <a:cs typeface="Calibri" panose="020F0502020204030204" pitchFamily="34" charset="0"/>
              </a:defRPr>
            </a:lvl1pPr>
            <a:lvl2pPr>
              <a:defRPr lang="ko-KR" altLang="en-US" sz="1800" dirty="0" smtClean="0">
                <a:solidFill>
                  <a:schemeClr val="lt1"/>
                </a:solidFill>
              </a:defRPr>
            </a:lvl2pPr>
            <a:lvl3pPr>
              <a:buNone/>
              <a:defRPr lang="ko-KR" altLang="en-US" sz="1800" dirty="0" smtClean="0">
                <a:solidFill>
                  <a:schemeClr val="lt1"/>
                </a:solidFill>
              </a:defRPr>
            </a:lvl3pPr>
            <a:lvl4pPr>
              <a:defRPr lang="ko-KR" altLang="en-US" dirty="0" smtClean="0">
                <a:solidFill>
                  <a:schemeClr val="lt1"/>
                </a:solidFill>
              </a:defRPr>
            </a:lvl4pPr>
            <a:lvl5pPr>
              <a:defRPr lang="ko-KR" altLang="en-US" dirty="0">
                <a:solidFill>
                  <a:schemeClr val="lt1"/>
                </a:solidFill>
              </a:defRPr>
            </a:lvl5pPr>
          </a:lstStyle>
          <a:p>
            <a:pPr algn="ctr" latinLnBrk="0">
              <a:lnSpc>
                <a:spcPct val="130000"/>
              </a:lnSpc>
            </a:pPr>
            <a:r>
              <a:rPr lang="en-US" altLang="ko-KR" b="0" i="0" dirty="0">
                <a:solidFill>
                  <a:schemeClr val="bg1"/>
                </a:solidFill>
                <a:effectLst/>
                <a:latin typeface="Calibri" panose="020F0502020204030204" pitchFamily="34" charset="0"/>
                <a:cs typeface="Calibri" panose="020F0502020204030204" pitchFamily="34" charset="0"/>
              </a:rPr>
              <a:t>Our mission is to help people and businesses through our motivation, expertise, network, and sync together as fundamental values.</a:t>
            </a:r>
          </a:p>
        </p:txBody>
      </p:sp>
      <p:sp>
        <p:nvSpPr>
          <p:cNvPr id="6" name="TextBox 5">
            <a:extLst>
              <a:ext uri="{FF2B5EF4-FFF2-40B4-BE49-F238E27FC236}">
                <a16:creationId xmlns:a16="http://schemas.microsoft.com/office/drawing/2014/main" id="{30B5899B-02BF-45FE-A568-A3B61F422440}"/>
              </a:ext>
            </a:extLst>
          </p:cNvPr>
          <p:cNvSpPr txBox="1"/>
          <p:nvPr userDrawn="1"/>
        </p:nvSpPr>
        <p:spPr>
          <a:xfrm>
            <a:off x="9735441" y="50929"/>
            <a:ext cx="2268722" cy="286232"/>
          </a:xfrm>
          <a:prstGeom prst="rect">
            <a:avLst/>
          </a:prstGeom>
          <a:noFill/>
        </p:spPr>
        <p:txBody>
          <a:bodyPr wrap="square">
            <a:spAutoFit/>
          </a:bodyPr>
          <a:lstStyle/>
          <a:p>
            <a:pPr marL="228600" marR="0" lvl="0" indent="-228600" algn="r" defTabSz="914400" rtl="0" eaLnBrk="1" fontAlgn="auto" latinLnBrk="1" hangingPunct="1">
              <a:lnSpc>
                <a:spcPct val="90000"/>
              </a:lnSpc>
              <a:spcBef>
                <a:spcPts val="1000"/>
              </a:spcBef>
              <a:spcAft>
                <a:spcPts val="0"/>
              </a:spcAft>
              <a:buClrTx/>
              <a:buSzTx/>
              <a:buFont typeface="Arial" panose="020B0604020202020204" pitchFamily="34" charset="0"/>
              <a:buNone/>
              <a:tabLst/>
              <a:defRPr/>
            </a:pPr>
            <a:r>
              <a:rPr kumimoji="0" lang="en-US" altLang="ko-KR" sz="1400" b="0" i="0" u="none" strike="noStrike" kern="1200" cap="none" spc="0" normalizeH="0" baseline="0" noProof="0" dirty="0">
                <a:ln>
                  <a:noFill/>
                </a:ln>
                <a:solidFill>
                  <a:srgbClr val="1A3281"/>
                </a:solidFill>
                <a:effectLst/>
                <a:uLnTx/>
                <a:uFillTx/>
                <a:latin typeface="Calibri" panose="020F0502020204030204" pitchFamily="34" charset="0"/>
                <a:ea typeface="맑은 고딕" panose="020B0503020000020004" pitchFamily="50" charset="-127"/>
                <a:cs typeface="Calibri" panose="020F0502020204030204" pitchFamily="34" charset="0"/>
              </a:rPr>
              <a:t>Be Creative with SyncTechno</a:t>
            </a:r>
            <a:endParaRPr kumimoji="0" lang="ko-KR" altLang="en-US" sz="1400" b="0" i="0" u="none" strike="noStrike" kern="1200" cap="none" spc="0" normalizeH="0" baseline="0" noProof="0" dirty="0">
              <a:ln>
                <a:noFill/>
              </a:ln>
              <a:solidFill>
                <a:srgbClr val="1A3281"/>
              </a:solidFill>
              <a:effectLst/>
              <a:uLnTx/>
              <a:uFillTx/>
              <a:latin typeface="Calibri" panose="020F0502020204030204" pitchFamily="34" charset="0"/>
              <a:ea typeface="맑은 고딕" panose="020B0503020000020004" pitchFamily="50" charset="-127"/>
              <a:cs typeface="Calibri" panose="020F0502020204030204" pitchFamily="34" charset="0"/>
            </a:endParaRPr>
          </a:p>
        </p:txBody>
      </p:sp>
      <p:sp>
        <p:nvSpPr>
          <p:cNvPr id="8" name="슬라이드 번호 개체 틀 1">
            <a:extLst>
              <a:ext uri="{FF2B5EF4-FFF2-40B4-BE49-F238E27FC236}">
                <a16:creationId xmlns:a16="http://schemas.microsoft.com/office/drawing/2014/main" id="{CC92E0AA-D879-489D-B14A-F9936306B076}"/>
              </a:ext>
            </a:extLst>
          </p:cNvPr>
          <p:cNvSpPr>
            <a:spLocks noGrp="1"/>
          </p:cNvSpPr>
          <p:nvPr>
            <p:ph type="sldNum" sz="quarter" idx="4"/>
          </p:nvPr>
        </p:nvSpPr>
        <p:spPr>
          <a:xfrm>
            <a:off x="9260963" y="6356349"/>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8A1667F-91A8-4B35-9846-B1D3F6737F7F}" type="slidenum">
              <a:rPr lang="ko-KR" altLang="en-US" smtClean="0"/>
              <a:t>‹#›</a:t>
            </a:fld>
            <a:endParaRPr lang="ko-KR" altLang="en-US"/>
          </a:p>
        </p:txBody>
      </p:sp>
    </p:spTree>
    <p:extLst>
      <p:ext uri="{BB962C8B-B14F-4D97-AF65-F5344CB8AC3E}">
        <p14:creationId xmlns:p14="http://schemas.microsoft.com/office/powerpoint/2010/main" val="13936188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reserve="1">
  <p:cSld name="빈 화면">
    <p:spTree>
      <p:nvGrpSpPr>
        <p:cNvPr id="1" name=""/>
        <p:cNvGrpSpPr/>
        <p:nvPr/>
      </p:nvGrpSpPr>
      <p:grpSpPr>
        <a:xfrm>
          <a:off x="0" y="0"/>
          <a:ext cx="0" cy="0"/>
          <a:chOff x="0" y="0"/>
          <a:chExt cx="0" cy="0"/>
        </a:xfrm>
      </p:grpSpPr>
      <p:sp>
        <p:nvSpPr>
          <p:cNvPr id="3" name="슬라이드 번호 개체 틀 1">
            <a:extLst>
              <a:ext uri="{FF2B5EF4-FFF2-40B4-BE49-F238E27FC236}">
                <a16:creationId xmlns:a16="http://schemas.microsoft.com/office/drawing/2014/main" id="{8026625B-E393-43C3-909B-7F556012231B}"/>
              </a:ext>
            </a:extLst>
          </p:cNvPr>
          <p:cNvSpPr>
            <a:spLocks noGrp="1"/>
          </p:cNvSpPr>
          <p:nvPr>
            <p:ph type="sldNum" sz="quarter" idx="4"/>
          </p:nvPr>
        </p:nvSpPr>
        <p:spPr>
          <a:xfrm>
            <a:off x="9260963" y="6356349"/>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8A1667F-91A8-4B35-9846-B1D3F6737F7F}" type="slidenum">
              <a:rPr lang="ko-KR" altLang="en-US" smtClean="0"/>
              <a:t>‹#›</a:t>
            </a:fld>
            <a:endParaRPr lang="ko-KR" altLang="en-US"/>
          </a:p>
        </p:txBody>
      </p:sp>
    </p:spTree>
    <p:extLst>
      <p:ext uri="{BB962C8B-B14F-4D97-AF65-F5344CB8AC3E}">
        <p14:creationId xmlns:p14="http://schemas.microsoft.com/office/powerpoint/2010/main" val="6029384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캡션 있는 콘텐츠">
    <p:spTree>
      <p:nvGrpSpPr>
        <p:cNvPr id="1" name=""/>
        <p:cNvGrpSpPr/>
        <p:nvPr/>
      </p:nvGrpSpPr>
      <p:grpSpPr>
        <a:xfrm>
          <a:off x="0" y="0"/>
          <a:ext cx="0" cy="0"/>
          <a:chOff x="0" y="0"/>
          <a:chExt cx="0" cy="0"/>
        </a:xfrm>
      </p:grpSpPr>
      <p:pic>
        <p:nvPicPr>
          <p:cNvPr id="8" name="그림 7">
            <a:extLst>
              <a:ext uri="{FF2B5EF4-FFF2-40B4-BE49-F238E27FC236}">
                <a16:creationId xmlns:a16="http://schemas.microsoft.com/office/drawing/2014/main" id="{BF3F3489-9BF3-454A-9D1D-F58A40262A3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506427" y="1661883"/>
            <a:ext cx="1179145" cy="512059"/>
          </a:xfrm>
          <a:prstGeom prst="rect">
            <a:avLst/>
          </a:prstGeom>
        </p:spPr>
      </p:pic>
      <p:sp>
        <p:nvSpPr>
          <p:cNvPr id="9" name="TextBox 8">
            <a:extLst>
              <a:ext uri="{FF2B5EF4-FFF2-40B4-BE49-F238E27FC236}">
                <a16:creationId xmlns:a16="http://schemas.microsoft.com/office/drawing/2014/main" id="{DE495680-B261-4F77-8B1A-9772EC338550}"/>
              </a:ext>
            </a:extLst>
          </p:cNvPr>
          <p:cNvSpPr txBox="1"/>
          <p:nvPr userDrawn="1"/>
        </p:nvSpPr>
        <p:spPr>
          <a:xfrm>
            <a:off x="4471545" y="2440708"/>
            <a:ext cx="3248903" cy="830997"/>
          </a:xfrm>
          <a:prstGeom prst="rect">
            <a:avLst/>
          </a:prstGeom>
          <a:noFill/>
        </p:spPr>
        <p:txBody>
          <a:bodyPr wrap="none" rtlCol="0">
            <a:spAutoFit/>
          </a:bodyPr>
          <a:lstStyle/>
          <a:p>
            <a:r>
              <a:rPr lang="en-US" altLang="ko-KR" sz="4800" b="1" dirty="0">
                <a:solidFill>
                  <a:srgbClr val="1A3281"/>
                </a:solidFill>
                <a:latin typeface="Calibri" panose="020F0502020204030204" pitchFamily="34" charset="0"/>
                <a:cs typeface="Calibri" panose="020F0502020204030204" pitchFamily="34" charset="0"/>
              </a:rPr>
              <a:t>THANK YOU</a:t>
            </a:r>
            <a:endParaRPr lang="ko-KR" altLang="en-US" sz="4800" b="1" dirty="0">
              <a:solidFill>
                <a:schemeClr val="bg2">
                  <a:lumMod val="10000"/>
                </a:schemeClr>
              </a:solidFill>
              <a:latin typeface="Calibri" panose="020F0502020204030204" pitchFamily="34" charset="0"/>
              <a:cs typeface="Calibri" panose="020F0502020204030204" pitchFamily="34" charset="0"/>
            </a:endParaRPr>
          </a:p>
        </p:txBody>
      </p:sp>
      <p:sp>
        <p:nvSpPr>
          <p:cNvPr id="10" name="TextBox 9">
            <a:extLst>
              <a:ext uri="{FF2B5EF4-FFF2-40B4-BE49-F238E27FC236}">
                <a16:creationId xmlns:a16="http://schemas.microsoft.com/office/drawing/2014/main" id="{AD085258-C91E-4A33-B913-AB96681076BB}"/>
              </a:ext>
            </a:extLst>
          </p:cNvPr>
          <p:cNvSpPr txBox="1"/>
          <p:nvPr userDrawn="1"/>
        </p:nvSpPr>
        <p:spPr>
          <a:xfrm>
            <a:off x="4972485" y="3690342"/>
            <a:ext cx="2247025" cy="369332"/>
          </a:xfrm>
          <a:prstGeom prst="rect">
            <a:avLst/>
          </a:prstGeom>
          <a:noFill/>
        </p:spPr>
        <p:txBody>
          <a:bodyPr wrap="none" rtlCol="0">
            <a:spAutoFit/>
          </a:bodyPr>
          <a:lstStyle/>
          <a:p>
            <a:r>
              <a:rPr lang="en-US" altLang="ko-KR" dirty="0">
                <a:solidFill>
                  <a:schemeClr val="bg2">
                    <a:lumMod val="10000"/>
                  </a:schemeClr>
                </a:solidFill>
                <a:latin typeface="Calibri" panose="020F0502020204030204" pitchFamily="34" charset="0"/>
                <a:cs typeface="Calibri" panose="020F0502020204030204" pitchFamily="34" charset="0"/>
              </a:rPr>
              <a:t>www.synctechno.com</a:t>
            </a:r>
          </a:p>
        </p:txBody>
      </p:sp>
      <p:sp>
        <p:nvSpPr>
          <p:cNvPr id="11" name="직사각형 10">
            <a:extLst>
              <a:ext uri="{FF2B5EF4-FFF2-40B4-BE49-F238E27FC236}">
                <a16:creationId xmlns:a16="http://schemas.microsoft.com/office/drawing/2014/main" id="{640875D1-2B55-4EF7-BCF9-8F3E3A70C82C}"/>
              </a:ext>
            </a:extLst>
          </p:cNvPr>
          <p:cNvSpPr/>
          <p:nvPr userDrawn="1"/>
        </p:nvSpPr>
        <p:spPr>
          <a:xfrm>
            <a:off x="-4" y="5617029"/>
            <a:ext cx="12192000" cy="124097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Tree>
    <p:extLst>
      <p:ext uri="{BB962C8B-B14F-4D97-AF65-F5344CB8AC3E}">
        <p14:creationId xmlns:p14="http://schemas.microsoft.com/office/powerpoint/2010/main" val="7871437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그림 7">
            <a:extLst>
              <a:ext uri="{FF2B5EF4-FFF2-40B4-BE49-F238E27FC236}">
                <a16:creationId xmlns:a16="http://schemas.microsoft.com/office/drawing/2014/main" id="{AF8A8AE3-2BE5-407E-BDF0-FE4D24FD0B7E}"/>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66917" y="213310"/>
            <a:ext cx="554721" cy="240895"/>
          </a:xfrm>
          <a:prstGeom prst="rect">
            <a:avLst/>
          </a:prstGeom>
        </p:spPr>
      </p:pic>
      <p:cxnSp>
        <p:nvCxnSpPr>
          <p:cNvPr id="10" name="직선 연결선 9">
            <a:extLst>
              <a:ext uri="{FF2B5EF4-FFF2-40B4-BE49-F238E27FC236}">
                <a16:creationId xmlns:a16="http://schemas.microsoft.com/office/drawing/2014/main" id="{9D7AAC5B-2149-4AC4-8D0B-FC7C61B71282}"/>
              </a:ext>
            </a:extLst>
          </p:cNvPr>
          <p:cNvCxnSpPr>
            <a:cxnSpLocks/>
          </p:cNvCxnSpPr>
          <p:nvPr/>
        </p:nvCxnSpPr>
        <p:spPr>
          <a:xfrm>
            <a:off x="1021951" y="333757"/>
            <a:ext cx="10903132" cy="0"/>
          </a:xfrm>
          <a:prstGeom prst="line">
            <a:avLst/>
          </a:prstGeom>
          <a:ln>
            <a:solidFill>
              <a:srgbClr val="1A3281"/>
            </a:solidFill>
          </a:ln>
        </p:spPr>
        <p:style>
          <a:lnRef idx="1">
            <a:schemeClr val="accent1"/>
          </a:lnRef>
          <a:fillRef idx="0">
            <a:schemeClr val="accent1"/>
          </a:fillRef>
          <a:effectRef idx="0">
            <a:schemeClr val="accent1"/>
          </a:effectRef>
          <a:fontRef idx="minor">
            <a:schemeClr val="tx1"/>
          </a:fontRef>
        </p:style>
      </p:cxnSp>
      <p:sp>
        <p:nvSpPr>
          <p:cNvPr id="5" name="슬라이드 번호 개체 틀 1">
            <a:extLst>
              <a:ext uri="{FF2B5EF4-FFF2-40B4-BE49-F238E27FC236}">
                <a16:creationId xmlns:a16="http://schemas.microsoft.com/office/drawing/2014/main" id="{CC2DEEF1-D404-49F2-88A3-DCB13B3A5C38}"/>
              </a:ext>
            </a:extLst>
          </p:cNvPr>
          <p:cNvSpPr>
            <a:spLocks noGrp="1"/>
          </p:cNvSpPr>
          <p:nvPr>
            <p:ph type="sldNum" sz="quarter" idx="4"/>
          </p:nvPr>
        </p:nvSpPr>
        <p:spPr>
          <a:xfrm>
            <a:off x="9260963" y="6356349"/>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8A1667F-91A8-4B35-9846-B1D3F6737F7F}" type="slidenum">
              <a:rPr lang="ko-KR" altLang="en-US" smtClean="0"/>
              <a:t>‹#›</a:t>
            </a:fld>
            <a:endParaRPr lang="ko-KR" altLang="en-US"/>
          </a:p>
        </p:txBody>
      </p:sp>
    </p:spTree>
    <p:extLst>
      <p:ext uri="{BB962C8B-B14F-4D97-AF65-F5344CB8AC3E}">
        <p14:creationId xmlns:p14="http://schemas.microsoft.com/office/powerpoint/2010/main" val="296647931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7" r:id="rId5"/>
    <p:sldLayoutId id="2147483653" r:id="rId6"/>
    <p:sldLayoutId id="2147483654" r:id="rId7"/>
    <p:sldLayoutId id="2147483655" r:id="rId8"/>
    <p:sldLayoutId id="2147483656" r:id="rId9"/>
  </p:sldLayoutIdLst>
  <p:hf hdr="0" dt="0"/>
  <p:txStyles>
    <p:titleStyle>
      <a:lvl1pPr algn="l" defTabSz="914400" rtl="0" eaLnBrk="1" latinLnBrk="1"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1"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1"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1"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9.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Layout" Target="../slideLayouts/slideLayout4.xml"/><Relationship Id="rId5" Type="http://schemas.openxmlformats.org/officeDocument/2006/relationships/image" Target="../media/image8.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Layout" Target="../slideLayouts/slideLayout4.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4.xml"/><Relationship Id="rId5" Type="http://schemas.openxmlformats.org/officeDocument/2006/relationships/hyperlink" Target="http://www.kassproject.org/" TargetMode="External"/><Relationship Id="rId4" Type="http://schemas.openxmlformats.org/officeDocument/2006/relationships/hyperlink" Target="https://www.iala-aism.org/"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텍스트 개체 틀 2">
            <a:extLst>
              <a:ext uri="{FF2B5EF4-FFF2-40B4-BE49-F238E27FC236}">
                <a16:creationId xmlns:a16="http://schemas.microsoft.com/office/drawing/2014/main" id="{873E38D9-5308-4FB4-AACF-41D38D02ED0C}"/>
              </a:ext>
            </a:extLst>
          </p:cNvPr>
          <p:cNvSpPr>
            <a:spLocks noGrp="1"/>
          </p:cNvSpPr>
          <p:nvPr>
            <p:ph type="body" sz="quarter" idx="10"/>
          </p:nvPr>
        </p:nvSpPr>
        <p:spPr>
          <a:xfrm>
            <a:off x="1494324" y="1168404"/>
            <a:ext cx="9203353" cy="901465"/>
          </a:xfrm>
        </p:spPr>
        <p:txBody>
          <a:bodyPr/>
          <a:lstStyle/>
          <a:p>
            <a:pPr>
              <a:lnSpc>
                <a:spcPct val="130000"/>
              </a:lnSpc>
              <a:spcBef>
                <a:spcPts val="0"/>
              </a:spcBef>
            </a:pPr>
            <a:r>
              <a:rPr lang="en-US" altLang="ko-KR" sz="4400" b="1" dirty="0">
                <a:solidFill>
                  <a:srgbClr val="0000FF"/>
                </a:solidFill>
              </a:rPr>
              <a:t>Maritime Requirements for Release 18</a:t>
            </a:r>
            <a:endParaRPr lang="ko-KR" altLang="en-US" sz="4000" b="1" dirty="0"/>
          </a:p>
        </p:txBody>
      </p:sp>
      <p:sp>
        <p:nvSpPr>
          <p:cNvPr id="4" name="텍스트 개체 틀 3">
            <a:extLst>
              <a:ext uri="{FF2B5EF4-FFF2-40B4-BE49-F238E27FC236}">
                <a16:creationId xmlns:a16="http://schemas.microsoft.com/office/drawing/2014/main" id="{1E7BA915-50A1-445A-A33A-A58D2A9F2651}"/>
              </a:ext>
            </a:extLst>
          </p:cNvPr>
          <p:cNvSpPr>
            <a:spLocks noGrp="1"/>
          </p:cNvSpPr>
          <p:nvPr>
            <p:ph type="body" sz="quarter" idx="11"/>
          </p:nvPr>
        </p:nvSpPr>
        <p:spPr>
          <a:xfrm>
            <a:off x="3773665" y="2709829"/>
            <a:ext cx="4644669" cy="719171"/>
          </a:xfrm>
        </p:spPr>
        <p:txBody>
          <a:bodyPr/>
          <a:lstStyle/>
          <a:p>
            <a:r>
              <a:rPr lang="en-US" altLang="ko-KR" b="1" dirty="0">
                <a:solidFill>
                  <a:srgbClr val="0070C0"/>
                </a:solidFill>
              </a:rPr>
              <a:t>Hyounhee KOO</a:t>
            </a:r>
          </a:p>
          <a:p>
            <a:r>
              <a:rPr lang="en-US" altLang="ko-KR" b="1" dirty="0">
                <a:solidFill>
                  <a:srgbClr val="0070C0"/>
                </a:solidFill>
              </a:rPr>
              <a:t>3GPP Liaison Person for IALA / SyncTechno Inc.</a:t>
            </a:r>
            <a:endParaRPr lang="ko-KR" altLang="en-US" b="1" dirty="0">
              <a:solidFill>
                <a:srgbClr val="0070C0"/>
              </a:solidFill>
            </a:endParaRPr>
          </a:p>
        </p:txBody>
      </p:sp>
      <p:sp>
        <p:nvSpPr>
          <p:cNvPr id="9" name="TextBox 8">
            <a:extLst>
              <a:ext uri="{FF2B5EF4-FFF2-40B4-BE49-F238E27FC236}">
                <a16:creationId xmlns:a16="http://schemas.microsoft.com/office/drawing/2014/main" id="{74AF723D-0C00-4174-996A-1DBBF0F99AA2}"/>
              </a:ext>
            </a:extLst>
          </p:cNvPr>
          <p:cNvSpPr txBox="1"/>
          <p:nvPr/>
        </p:nvSpPr>
        <p:spPr>
          <a:xfrm>
            <a:off x="1514856" y="6074115"/>
            <a:ext cx="10829544" cy="400110"/>
          </a:xfrm>
          <a:prstGeom prst="rect">
            <a:avLst/>
          </a:prstGeom>
          <a:noFill/>
        </p:spPr>
        <p:txBody>
          <a:bodyPr wrap="square" rtlCol="0">
            <a:spAutoFit/>
          </a:bodyPr>
          <a:lstStyle/>
          <a:p>
            <a:pPr algn="ctr"/>
            <a:r>
              <a:rPr lang="en-US" altLang="ko-KR" sz="2000" dirty="0">
                <a:solidFill>
                  <a:schemeClr val="bg1"/>
                </a:solidFill>
                <a:latin typeface="Calibri" panose="020F0502020204030204" pitchFamily="34" charset="0"/>
                <a:cs typeface="Calibri" panose="020F0502020204030204" pitchFamily="34" charset="0"/>
              </a:rPr>
              <a:t>Be Creative with Us.</a:t>
            </a:r>
            <a:endParaRPr lang="ko-KR" altLang="en-US" sz="2000" dirty="0">
              <a:solidFill>
                <a:schemeClr val="bg1"/>
              </a:solidFill>
              <a:latin typeface="Calibri" panose="020F0502020204030204" pitchFamily="34" charset="0"/>
              <a:cs typeface="Calibri" panose="020F0502020204030204" pitchFamily="34" charset="0"/>
            </a:endParaRPr>
          </a:p>
        </p:txBody>
      </p:sp>
      <p:pic>
        <p:nvPicPr>
          <p:cNvPr id="11" name="그림 10" descr="텍스트, 클립아트이(가) 표시된 사진&#10;&#10;자동 생성된 설명">
            <a:extLst>
              <a:ext uri="{FF2B5EF4-FFF2-40B4-BE49-F238E27FC236}">
                <a16:creationId xmlns:a16="http://schemas.microsoft.com/office/drawing/2014/main" id="{8BB9BFF4-3198-4FFF-B5AB-C235441C5EF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44924" y="6074115"/>
            <a:ext cx="948570" cy="411929"/>
          </a:xfrm>
          <a:prstGeom prst="rect">
            <a:avLst/>
          </a:prstGeom>
        </p:spPr>
      </p:pic>
      <p:sp>
        <p:nvSpPr>
          <p:cNvPr id="12" name="TextBox 11">
            <a:extLst>
              <a:ext uri="{FF2B5EF4-FFF2-40B4-BE49-F238E27FC236}">
                <a16:creationId xmlns:a16="http://schemas.microsoft.com/office/drawing/2014/main" id="{E4228E40-6FC0-494F-8727-226BAED896A1}"/>
              </a:ext>
            </a:extLst>
          </p:cNvPr>
          <p:cNvSpPr txBox="1"/>
          <p:nvPr/>
        </p:nvSpPr>
        <p:spPr>
          <a:xfrm>
            <a:off x="0" y="172365"/>
            <a:ext cx="12192000" cy="313932"/>
          </a:xfrm>
          <a:prstGeom prst="rect">
            <a:avLst/>
          </a:prstGeom>
          <a:noFill/>
        </p:spPr>
        <p:txBody>
          <a:bodyPr wrap="square">
            <a:spAutoFit/>
          </a:bodyPr>
          <a:lstStyle/>
          <a:p>
            <a:pPr marL="228600" marR="0" lvl="0" indent="-228600" algn="ctr" defTabSz="914400" rtl="0" eaLnBrk="1" fontAlgn="auto" latinLnBrk="1" hangingPunct="1">
              <a:lnSpc>
                <a:spcPct val="90000"/>
              </a:lnSpc>
              <a:spcBef>
                <a:spcPts val="1000"/>
              </a:spcBef>
              <a:spcAft>
                <a:spcPts val="0"/>
              </a:spcAft>
              <a:buClrTx/>
              <a:buSzTx/>
              <a:buFont typeface="Arial" panose="020B0604020202020204" pitchFamily="34" charset="0"/>
              <a:buNone/>
              <a:tabLst/>
              <a:defRPr/>
            </a:pPr>
            <a:r>
              <a:rPr kumimoji="0" lang="en-US" altLang="ko-KR" sz="1600" b="1" i="0" strike="noStrike" kern="1200" cap="none" spc="0" normalizeH="0" baseline="0" noProof="0" dirty="0">
                <a:ln>
                  <a:noFill/>
                </a:ln>
                <a:solidFill>
                  <a:srgbClr val="0070C0"/>
                </a:solidFill>
                <a:effectLst/>
                <a:uLnTx/>
                <a:uFillTx/>
                <a:latin typeface="Calibri" panose="020F0502020204030204" pitchFamily="34" charset="0"/>
                <a:ea typeface="맑은 고딕" panose="020B0503020000020004" pitchFamily="50" charset="-127"/>
                <a:cs typeface="Calibri" panose="020F0502020204030204" pitchFamily="34" charset="0"/>
              </a:rPr>
              <a:t>SP-210601, 3</a:t>
            </a:r>
            <a:r>
              <a:rPr lang="en-US" altLang="ko-KR" sz="1600" b="1" dirty="0">
                <a:solidFill>
                  <a:srgbClr val="0070C0"/>
                </a:solidFill>
                <a:latin typeface="Calibri" panose="020F0502020204030204" pitchFamily="34" charset="0"/>
                <a:ea typeface="맑은 고딕" panose="020B0503020000020004" pitchFamily="50" charset="-127"/>
                <a:cs typeface="Calibri" panose="020F0502020204030204" pitchFamily="34" charset="0"/>
              </a:rPr>
              <a:t>GPP</a:t>
            </a:r>
            <a:r>
              <a:rPr lang="ko-KR" altLang="en-US" sz="1600" b="1" dirty="0">
                <a:solidFill>
                  <a:srgbClr val="0070C0"/>
                </a:solidFill>
                <a:latin typeface="Calibri" panose="020F0502020204030204" pitchFamily="34" charset="0"/>
                <a:ea typeface="맑은 고딕" panose="020B0503020000020004" pitchFamily="50" charset="-127"/>
                <a:cs typeface="Calibri" panose="020F0502020204030204" pitchFamily="34" charset="0"/>
              </a:rPr>
              <a:t> </a:t>
            </a:r>
            <a:r>
              <a:rPr lang="en-US" altLang="ko-KR" sz="1600" b="1" dirty="0">
                <a:solidFill>
                  <a:srgbClr val="0070C0"/>
                </a:solidFill>
                <a:latin typeface="Calibri" panose="020F0502020204030204" pitchFamily="34" charset="0"/>
                <a:ea typeface="맑은 고딕" panose="020B0503020000020004" pitchFamily="50" charset="-127"/>
                <a:cs typeface="Calibri" panose="020F0502020204030204" pitchFamily="34" charset="0"/>
              </a:rPr>
              <a:t>SA</a:t>
            </a:r>
            <a:r>
              <a:rPr lang="ko-KR" altLang="en-US" sz="1600" b="1" dirty="0">
                <a:solidFill>
                  <a:srgbClr val="0070C0"/>
                </a:solidFill>
                <a:latin typeface="Calibri" panose="020F0502020204030204" pitchFamily="34" charset="0"/>
                <a:ea typeface="맑은 고딕" panose="020B0503020000020004" pitchFamily="50" charset="-127"/>
                <a:cs typeface="Calibri" panose="020F0502020204030204" pitchFamily="34" charset="0"/>
              </a:rPr>
              <a:t> </a:t>
            </a:r>
            <a:r>
              <a:rPr lang="en-US" altLang="ko-KR" sz="1600" b="1" dirty="0">
                <a:solidFill>
                  <a:srgbClr val="0070C0"/>
                </a:solidFill>
                <a:latin typeface="Calibri" panose="020F0502020204030204" pitchFamily="34" charset="0"/>
                <a:ea typeface="맑은 고딕" panose="020B0503020000020004" pitchFamily="50" charset="-127"/>
                <a:cs typeface="Calibri" panose="020F0502020204030204" pitchFamily="34" charset="0"/>
              </a:rPr>
              <a:t>Rel-18</a:t>
            </a:r>
            <a:r>
              <a:rPr lang="ko-KR" altLang="en-US" sz="1600" b="1" dirty="0">
                <a:solidFill>
                  <a:srgbClr val="0070C0"/>
                </a:solidFill>
                <a:latin typeface="Calibri" panose="020F0502020204030204" pitchFamily="34" charset="0"/>
                <a:ea typeface="맑은 고딕" panose="020B0503020000020004" pitchFamily="50" charset="-127"/>
                <a:cs typeface="Calibri" panose="020F0502020204030204" pitchFamily="34" charset="0"/>
              </a:rPr>
              <a:t> </a:t>
            </a:r>
            <a:r>
              <a:rPr lang="en-US" altLang="ko-KR" sz="1600" b="1" dirty="0">
                <a:solidFill>
                  <a:srgbClr val="0070C0"/>
                </a:solidFill>
                <a:latin typeface="Calibri" panose="020F0502020204030204" pitchFamily="34" charset="0"/>
                <a:ea typeface="맑은 고딕" panose="020B0503020000020004" pitchFamily="50" charset="-127"/>
                <a:cs typeface="Calibri" panose="020F0502020204030204" pitchFamily="34" charset="0"/>
              </a:rPr>
              <a:t>Workshop, 9~10 September 2021</a:t>
            </a:r>
            <a:endParaRPr kumimoji="0" lang="en-US" altLang="ko-KR" sz="1600" b="1" i="0" strike="noStrike" kern="1200" cap="none" spc="0" normalizeH="0" baseline="0" noProof="0" dirty="0">
              <a:ln>
                <a:noFill/>
              </a:ln>
              <a:solidFill>
                <a:srgbClr val="0070C0"/>
              </a:solidFill>
              <a:effectLst/>
              <a:uLnTx/>
              <a:uFillTx/>
              <a:latin typeface="Calibri" panose="020F0502020204030204" pitchFamily="34" charset="0"/>
              <a:ea typeface="맑은 고딕" panose="020B0503020000020004" pitchFamily="50" charset="-127"/>
              <a:cs typeface="Calibri" panose="020F0502020204030204" pitchFamily="34" charset="0"/>
            </a:endParaRPr>
          </a:p>
        </p:txBody>
      </p:sp>
      <p:grpSp>
        <p:nvGrpSpPr>
          <p:cNvPr id="26" name="그룹 25">
            <a:extLst>
              <a:ext uri="{FF2B5EF4-FFF2-40B4-BE49-F238E27FC236}">
                <a16:creationId xmlns:a16="http://schemas.microsoft.com/office/drawing/2014/main" id="{48ACCCED-14FD-4FDA-9023-8DC1D10A82A0}"/>
              </a:ext>
            </a:extLst>
          </p:cNvPr>
          <p:cNvGrpSpPr/>
          <p:nvPr/>
        </p:nvGrpSpPr>
        <p:grpSpPr>
          <a:xfrm>
            <a:off x="1373145" y="4229239"/>
            <a:ext cx="9668988" cy="839528"/>
            <a:chOff x="1373145" y="4229239"/>
            <a:chExt cx="9668988" cy="839528"/>
          </a:xfrm>
        </p:grpSpPr>
        <p:pic>
          <p:nvPicPr>
            <p:cNvPr id="7" name="그림 6">
              <a:extLst>
                <a:ext uri="{FF2B5EF4-FFF2-40B4-BE49-F238E27FC236}">
                  <a16:creationId xmlns:a16="http://schemas.microsoft.com/office/drawing/2014/main" id="{CB346968-5B03-470B-B361-BFFA8AF8BF3A}"/>
                </a:ext>
              </a:extLst>
            </p:cNvPr>
            <p:cNvPicPr>
              <a:picLocks noChangeAspect="1"/>
            </p:cNvPicPr>
            <p:nvPr/>
          </p:nvPicPr>
          <p:blipFill>
            <a:blip r:embed="rId4"/>
            <a:stretch>
              <a:fillRect/>
            </a:stretch>
          </p:blipFill>
          <p:spPr>
            <a:xfrm>
              <a:off x="4836921" y="4229239"/>
              <a:ext cx="1187967" cy="749664"/>
            </a:xfrm>
            <a:prstGeom prst="rect">
              <a:avLst/>
            </a:prstGeom>
          </p:spPr>
        </p:pic>
        <p:pic>
          <p:nvPicPr>
            <p:cNvPr id="8" name="그림 7">
              <a:extLst>
                <a:ext uri="{FF2B5EF4-FFF2-40B4-BE49-F238E27FC236}">
                  <a16:creationId xmlns:a16="http://schemas.microsoft.com/office/drawing/2014/main" id="{A20F286D-686C-4277-B3E4-5FA8A4104544}"/>
                </a:ext>
              </a:extLst>
            </p:cNvPr>
            <p:cNvPicPr>
              <a:picLocks noChangeAspect="1"/>
            </p:cNvPicPr>
            <p:nvPr/>
          </p:nvPicPr>
          <p:blipFill>
            <a:blip r:embed="rId5"/>
            <a:stretch>
              <a:fillRect/>
            </a:stretch>
          </p:blipFill>
          <p:spPr>
            <a:xfrm>
              <a:off x="3140135" y="4374152"/>
              <a:ext cx="1292748" cy="572567"/>
            </a:xfrm>
            <a:prstGeom prst="rect">
              <a:avLst/>
            </a:prstGeom>
          </p:spPr>
        </p:pic>
        <p:grpSp>
          <p:nvGrpSpPr>
            <p:cNvPr id="21" name="그룹 20">
              <a:extLst>
                <a:ext uri="{FF2B5EF4-FFF2-40B4-BE49-F238E27FC236}">
                  <a16:creationId xmlns:a16="http://schemas.microsoft.com/office/drawing/2014/main" id="{CD233B5E-BC8E-4E7E-91AC-6305522F2F5F}"/>
                </a:ext>
              </a:extLst>
            </p:cNvPr>
            <p:cNvGrpSpPr/>
            <p:nvPr/>
          </p:nvGrpSpPr>
          <p:grpSpPr>
            <a:xfrm>
              <a:off x="1373145" y="4237770"/>
              <a:ext cx="9668988" cy="830997"/>
              <a:chOff x="981688" y="4206330"/>
              <a:chExt cx="9668988" cy="830997"/>
            </a:xfrm>
          </p:grpSpPr>
          <p:sp>
            <p:nvSpPr>
              <p:cNvPr id="16" name="TextBox 15">
                <a:extLst>
                  <a:ext uri="{FF2B5EF4-FFF2-40B4-BE49-F238E27FC236}">
                    <a16:creationId xmlns:a16="http://schemas.microsoft.com/office/drawing/2014/main" id="{D9AFA4C3-B4B2-4C8B-9CB1-79D3ADD7BD66}"/>
                  </a:ext>
                </a:extLst>
              </p:cNvPr>
              <p:cNvSpPr txBox="1"/>
              <p:nvPr/>
            </p:nvSpPr>
            <p:spPr>
              <a:xfrm>
                <a:off x="981688" y="4291388"/>
                <a:ext cx="1592668" cy="663515"/>
              </a:xfrm>
              <a:prstGeom prst="rect">
                <a:avLst/>
              </a:prstGeom>
              <a:solidFill>
                <a:schemeClr val="accent5">
                  <a:lumMod val="20000"/>
                  <a:lumOff val="80000"/>
                </a:schemeClr>
              </a:solidFill>
            </p:spPr>
            <p:txBody>
              <a:bodyPr wrap="square">
                <a:spAutoFit/>
              </a:bodyPr>
              <a:lstStyle/>
              <a:p>
                <a:pPr marL="0" marR="0" lvl="0" indent="0" algn="ctr" defTabSz="914400" rtl="0" eaLnBrk="1" fontAlgn="auto" latinLnBrk="1" hangingPunct="1">
                  <a:lnSpc>
                    <a:spcPct val="120000"/>
                  </a:lnSpc>
                  <a:spcBef>
                    <a:spcPct val="0"/>
                  </a:spcBef>
                  <a:spcAft>
                    <a:spcPts val="0"/>
                  </a:spcAft>
                  <a:buClrTx/>
                  <a:buSzTx/>
                  <a:buFontTx/>
                  <a:buNone/>
                  <a:tabLst/>
                  <a:defRPr/>
                </a:pPr>
                <a:r>
                  <a:rPr kumimoji="0" lang="en-US" altLang="en-US" sz="1600" b="1" i="0" u="none" strike="noStrike" kern="1200" cap="none" spc="0" normalizeH="0" baseline="0" noProof="0" dirty="0">
                    <a:ln>
                      <a:noFill/>
                    </a:ln>
                    <a:solidFill>
                      <a:srgbClr val="0070C0"/>
                    </a:solidFill>
                    <a:effectLst/>
                    <a:uLnTx/>
                    <a:uFillTx/>
                    <a:latin typeface="Calibri" panose="020F0502020204030204" pitchFamily="34" charset="0"/>
                    <a:cs typeface="Calibri" panose="020F0502020204030204" pitchFamily="34" charset="0"/>
                  </a:rPr>
                  <a:t>Vertical </a:t>
                </a:r>
              </a:p>
              <a:p>
                <a:pPr marL="0" marR="0" lvl="0" indent="0" algn="ctr" defTabSz="914400" rtl="0" eaLnBrk="1" fontAlgn="auto" latinLnBrk="1" hangingPunct="1">
                  <a:lnSpc>
                    <a:spcPct val="120000"/>
                  </a:lnSpc>
                  <a:spcBef>
                    <a:spcPct val="0"/>
                  </a:spcBef>
                  <a:spcAft>
                    <a:spcPts val="0"/>
                  </a:spcAft>
                  <a:buClrTx/>
                  <a:buSzTx/>
                  <a:buFontTx/>
                  <a:buNone/>
                  <a:tabLst/>
                  <a:defRPr/>
                </a:pPr>
                <a:r>
                  <a:rPr kumimoji="0" lang="en-US" altLang="en-US" sz="1600" b="1" i="0" u="none" strike="noStrike" kern="1200" cap="none" spc="0" normalizeH="0" baseline="0" noProof="0" dirty="0">
                    <a:ln>
                      <a:noFill/>
                    </a:ln>
                    <a:solidFill>
                      <a:srgbClr val="0070C0"/>
                    </a:solidFill>
                    <a:effectLst/>
                    <a:uLnTx/>
                    <a:uFillTx/>
                    <a:latin typeface="Calibri" panose="020F0502020204030204" pitchFamily="34" charset="0"/>
                    <a:cs typeface="Calibri" panose="020F0502020204030204" pitchFamily="34" charset="0"/>
                  </a:rPr>
                  <a:t>Organizations</a:t>
                </a:r>
              </a:p>
            </p:txBody>
          </p:sp>
          <p:sp>
            <p:nvSpPr>
              <p:cNvPr id="18" name="TextBox 17">
                <a:extLst>
                  <a:ext uri="{FF2B5EF4-FFF2-40B4-BE49-F238E27FC236}">
                    <a16:creationId xmlns:a16="http://schemas.microsoft.com/office/drawing/2014/main" id="{50BD755E-0067-4D07-821D-73D277DD02E7}"/>
                  </a:ext>
                </a:extLst>
              </p:cNvPr>
              <p:cNvSpPr txBox="1"/>
              <p:nvPr/>
            </p:nvSpPr>
            <p:spPr>
              <a:xfrm>
                <a:off x="8622516" y="4206330"/>
                <a:ext cx="2028160" cy="830997"/>
              </a:xfrm>
              <a:prstGeom prst="rect">
                <a:avLst/>
              </a:prstGeom>
              <a:noFill/>
            </p:spPr>
            <p:txBody>
              <a:bodyPr wrap="square">
                <a:spAutoFit/>
              </a:bodyPr>
              <a:lstStyle/>
              <a:p>
                <a:pPr marL="0" marR="0" lvl="0" indent="0" algn="l" defTabSz="914400" rtl="0" eaLnBrk="1" fontAlgn="auto" latinLnBrk="1" hangingPunct="1">
                  <a:spcBef>
                    <a:spcPct val="0"/>
                  </a:spcBef>
                  <a:spcAft>
                    <a:spcPts val="0"/>
                  </a:spcAft>
                  <a:buClrTx/>
                  <a:buSzTx/>
                  <a:buFontTx/>
                  <a:buNone/>
                  <a:tabLst/>
                  <a:defRPr/>
                </a:pPr>
                <a:r>
                  <a:rPr kumimoji="0" lang="en-US" altLang="en-US" sz="1600" b="0" i="0" u="none" strike="noStrike" kern="1200" cap="none" spc="0" normalizeH="0" baseline="0" noProof="0" dirty="0" err="1">
                    <a:ln>
                      <a:noFill/>
                    </a:ln>
                    <a:solidFill>
                      <a:srgbClr val="0070C0"/>
                    </a:solidFill>
                    <a:effectLst/>
                    <a:uLnTx/>
                    <a:uFillTx/>
                    <a:latin typeface="Arial" panose="020B0604020202020204" pitchFamily="34" charset="0"/>
                    <a:ea typeface="+mn-ea"/>
                    <a:cs typeface="+mn-cs"/>
                  </a:rPr>
                  <a:t>SyncTechno</a:t>
                </a:r>
                <a:r>
                  <a:rPr kumimoji="0" lang="en-US" altLang="en-US" sz="1600" b="0" i="0" u="none" strike="noStrike" kern="1200" cap="none" spc="0" normalizeH="0" baseline="0" noProof="0" dirty="0">
                    <a:ln>
                      <a:noFill/>
                    </a:ln>
                    <a:solidFill>
                      <a:srgbClr val="0070C0"/>
                    </a:solidFill>
                    <a:effectLst/>
                    <a:uLnTx/>
                    <a:uFillTx/>
                    <a:latin typeface="Arial" panose="020B0604020202020204" pitchFamily="34" charset="0"/>
                    <a:ea typeface="+mn-ea"/>
                    <a:cs typeface="+mn-cs"/>
                  </a:rPr>
                  <a:t> Inc.</a:t>
                </a:r>
              </a:p>
              <a:p>
                <a:pPr marL="0" marR="0" lvl="0" indent="0" algn="l" defTabSz="914400" rtl="0" eaLnBrk="1" fontAlgn="auto" latinLnBrk="1" hangingPunct="1">
                  <a:spcBef>
                    <a:spcPct val="0"/>
                  </a:spcBef>
                  <a:spcAft>
                    <a:spcPts val="0"/>
                  </a:spcAft>
                  <a:buClrTx/>
                  <a:buSzTx/>
                  <a:buFontTx/>
                  <a:buNone/>
                  <a:tabLst/>
                  <a:defRPr/>
                </a:pPr>
                <a:r>
                  <a:rPr kumimoji="0" lang="en-US" altLang="en-US" sz="1600" b="0" i="0" u="none" strike="noStrike" kern="1200" cap="none" spc="0" normalizeH="0" baseline="0" noProof="0" dirty="0">
                    <a:ln>
                      <a:noFill/>
                    </a:ln>
                    <a:solidFill>
                      <a:srgbClr val="0070C0"/>
                    </a:solidFill>
                    <a:effectLst/>
                    <a:uLnTx/>
                    <a:uFillTx/>
                    <a:latin typeface="Arial" panose="020B0604020202020204" pitchFamily="34" charset="0"/>
                    <a:ea typeface="+mn-ea"/>
                    <a:cs typeface="+mn-cs"/>
                  </a:rPr>
                  <a:t>Korean Register</a:t>
                </a:r>
              </a:p>
              <a:p>
                <a:pPr marL="0" marR="0" lvl="0" indent="0" algn="l" defTabSz="914400" rtl="0" eaLnBrk="1" fontAlgn="auto" latinLnBrk="1" hangingPunct="1">
                  <a:spcBef>
                    <a:spcPct val="0"/>
                  </a:spcBef>
                  <a:spcAft>
                    <a:spcPts val="0"/>
                  </a:spcAft>
                  <a:buClrTx/>
                  <a:buSzTx/>
                  <a:buFontTx/>
                  <a:buNone/>
                  <a:tabLst/>
                  <a:defRPr/>
                </a:pPr>
                <a:r>
                  <a:rPr lang="en-US" altLang="en-US" sz="1600" dirty="0">
                    <a:solidFill>
                      <a:srgbClr val="0070C0"/>
                    </a:solidFill>
                    <a:latin typeface="Arial" panose="020B0604020202020204" pitchFamily="34" charset="0"/>
                  </a:rPr>
                  <a:t>VTT</a:t>
                </a:r>
              </a:p>
            </p:txBody>
          </p:sp>
          <p:sp>
            <p:nvSpPr>
              <p:cNvPr id="20" name="TextBox 19">
                <a:extLst>
                  <a:ext uri="{FF2B5EF4-FFF2-40B4-BE49-F238E27FC236}">
                    <a16:creationId xmlns:a16="http://schemas.microsoft.com/office/drawing/2014/main" id="{C076B5AF-A34B-465F-9312-D8A682DD2F31}"/>
                  </a:ext>
                </a:extLst>
              </p:cNvPr>
              <p:cNvSpPr txBox="1"/>
              <p:nvPr/>
            </p:nvSpPr>
            <p:spPr>
              <a:xfrm>
                <a:off x="7082122" y="4291387"/>
                <a:ext cx="1509824" cy="663515"/>
              </a:xfrm>
              <a:prstGeom prst="rect">
                <a:avLst/>
              </a:prstGeom>
              <a:solidFill>
                <a:schemeClr val="accent5">
                  <a:lumMod val="20000"/>
                  <a:lumOff val="80000"/>
                </a:schemeClr>
              </a:solidFill>
            </p:spPr>
            <p:txBody>
              <a:bodyPr wrap="square">
                <a:spAutoFit/>
              </a:bodyPr>
              <a:lstStyle>
                <a:defPPr>
                  <a:defRPr lang="ko-KR"/>
                </a:defPPr>
                <a:lvl1pPr marR="0" lvl="0" indent="0" algn="ctr" fontAlgn="auto">
                  <a:lnSpc>
                    <a:spcPct val="120000"/>
                  </a:lnSpc>
                  <a:spcBef>
                    <a:spcPct val="0"/>
                  </a:spcBef>
                  <a:spcAft>
                    <a:spcPts val="0"/>
                  </a:spcAft>
                  <a:buClrTx/>
                  <a:buSzTx/>
                  <a:buFontTx/>
                  <a:buNone/>
                  <a:tabLst/>
                  <a:defRPr kumimoji="0" sz="1600" b="1" i="0" u="none" strike="noStrike" cap="none" spc="0" normalizeH="0" baseline="0">
                    <a:ln>
                      <a:noFill/>
                    </a:ln>
                    <a:solidFill>
                      <a:srgbClr val="0070C0"/>
                    </a:solidFill>
                    <a:effectLst/>
                    <a:uLnTx/>
                    <a:uFillTx/>
                    <a:latin typeface="Arial" panose="020B0604020202020204" pitchFamily="34" charset="0"/>
                  </a:defRPr>
                </a:lvl1pPr>
              </a:lstStyle>
              <a:p>
                <a:r>
                  <a:rPr lang="en-US" altLang="en-US" dirty="0">
                    <a:latin typeface="Calibri" panose="020F0502020204030204" pitchFamily="34" charset="0"/>
                    <a:cs typeface="Calibri" panose="020F0502020204030204" pitchFamily="34" charset="0"/>
                  </a:rPr>
                  <a:t>Supporting </a:t>
                </a:r>
              </a:p>
              <a:p>
                <a:r>
                  <a:rPr lang="en-US" altLang="en-US" dirty="0">
                    <a:latin typeface="Calibri" panose="020F0502020204030204" pitchFamily="34" charset="0"/>
                    <a:cs typeface="Calibri" panose="020F0502020204030204" pitchFamily="34" charset="0"/>
                  </a:rPr>
                  <a:t>Companies</a:t>
                </a:r>
              </a:p>
            </p:txBody>
          </p:sp>
        </p:grpSp>
      </p:grpSp>
      <p:pic>
        <p:nvPicPr>
          <p:cNvPr id="27" name="그림 26">
            <a:extLst>
              <a:ext uri="{FF2B5EF4-FFF2-40B4-BE49-F238E27FC236}">
                <a16:creationId xmlns:a16="http://schemas.microsoft.com/office/drawing/2014/main" id="{227F8774-2BC8-4851-819B-90FE0A49683C}"/>
              </a:ext>
            </a:extLst>
          </p:cNvPr>
          <p:cNvPicPr>
            <a:picLocks noChangeAspect="1"/>
          </p:cNvPicPr>
          <p:nvPr/>
        </p:nvPicPr>
        <p:blipFill>
          <a:blip r:embed="rId6"/>
          <a:stretch>
            <a:fillRect/>
          </a:stretch>
        </p:blipFill>
        <p:spPr>
          <a:xfrm>
            <a:off x="10774120" y="84592"/>
            <a:ext cx="1254514" cy="813860"/>
          </a:xfrm>
          <a:prstGeom prst="rect">
            <a:avLst/>
          </a:prstGeom>
        </p:spPr>
      </p:pic>
      <p:pic>
        <p:nvPicPr>
          <p:cNvPr id="28" name="그림 27">
            <a:extLst>
              <a:ext uri="{FF2B5EF4-FFF2-40B4-BE49-F238E27FC236}">
                <a16:creationId xmlns:a16="http://schemas.microsoft.com/office/drawing/2014/main" id="{920E8774-DF9D-4A42-A924-2BA382A8A2F9}"/>
              </a:ext>
            </a:extLst>
          </p:cNvPr>
          <p:cNvPicPr>
            <a:picLocks noChangeAspect="1"/>
          </p:cNvPicPr>
          <p:nvPr/>
        </p:nvPicPr>
        <p:blipFill>
          <a:blip r:embed="rId7"/>
          <a:stretch>
            <a:fillRect/>
          </a:stretch>
        </p:blipFill>
        <p:spPr>
          <a:xfrm>
            <a:off x="371954" y="239740"/>
            <a:ext cx="1052809" cy="612348"/>
          </a:xfrm>
          <a:prstGeom prst="rect">
            <a:avLst/>
          </a:prstGeom>
        </p:spPr>
      </p:pic>
    </p:spTree>
    <p:extLst>
      <p:ext uri="{BB962C8B-B14F-4D97-AF65-F5344CB8AC3E}">
        <p14:creationId xmlns:p14="http://schemas.microsoft.com/office/powerpoint/2010/main" val="30918870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DEC97098-87AD-40D8-866F-88E612C031DF}"/>
              </a:ext>
            </a:extLst>
          </p:cNvPr>
          <p:cNvSpPr>
            <a:spLocks noGrp="1"/>
          </p:cNvSpPr>
          <p:nvPr>
            <p:ph type="title"/>
          </p:nvPr>
        </p:nvSpPr>
        <p:spPr>
          <a:xfrm>
            <a:off x="931574" y="827370"/>
            <a:ext cx="10328853" cy="424732"/>
          </a:xfrm>
        </p:spPr>
        <p:txBody>
          <a:bodyPr/>
          <a:lstStyle/>
          <a:p>
            <a:r>
              <a:rPr lang="en-US" altLang="ko-KR" dirty="0"/>
              <a:t>ANNEX. High Priority Topics For Maritime Sector in Release 18 (For Information)</a:t>
            </a:r>
            <a:endParaRPr lang="ko-KR" altLang="en-US" dirty="0"/>
          </a:p>
        </p:txBody>
      </p:sp>
      <p:sp>
        <p:nvSpPr>
          <p:cNvPr id="3" name="슬라이드 번호 개체 틀 2">
            <a:extLst>
              <a:ext uri="{FF2B5EF4-FFF2-40B4-BE49-F238E27FC236}">
                <a16:creationId xmlns:a16="http://schemas.microsoft.com/office/drawing/2014/main" id="{4DD5040A-06C5-43E3-9FA2-B72EA1F1A56E}"/>
              </a:ext>
            </a:extLst>
          </p:cNvPr>
          <p:cNvSpPr>
            <a:spLocks noGrp="1"/>
          </p:cNvSpPr>
          <p:nvPr>
            <p:ph type="sldNum" sz="quarter" idx="4"/>
          </p:nvPr>
        </p:nvSpPr>
        <p:spPr/>
        <p:txBody>
          <a:bodyPr/>
          <a:lstStyle/>
          <a:p>
            <a:fld id="{F8A1667F-91A8-4B35-9846-B1D3F6737F7F}" type="slidenum">
              <a:rPr lang="ko-KR" altLang="en-US" smtClean="0"/>
              <a:t>10</a:t>
            </a:fld>
            <a:endParaRPr lang="ko-KR" altLang="en-US"/>
          </a:p>
        </p:txBody>
      </p:sp>
      <p:graphicFrame>
        <p:nvGraphicFramePr>
          <p:cNvPr id="4" name="표 3">
            <a:extLst>
              <a:ext uri="{FF2B5EF4-FFF2-40B4-BE49-F238E27FC236}">
                <a16:creationId xmlns:a16="http://schemas.microsoft.com/office/drawing/2014/main" id="{ACFB5297-D02D-401A-91F6-78CC4FD3D9E8}"/>
              </a:ext>
            </a:extLst>
          </p:cNvPr>
          <p:cNvGraphicFramePr>
            <a:graphicFrameLocks noGrp="1"/>
          </p:cNvGraphicFramePr>
          <p:nvPr>
            <p:extLst>
              <p:ext uri="{D42A27DB-BD31-4B8C-83A1-F6EECF244321}">
                <p14:modId xmlns:p14="http://schemas.microsoft.com/office/powerpoint/2010/main" val="1193522273"/>
              </p:ext>
            </p:extLst>
          </p:nvPr>
        </p:nvGraphicFramePr>
        <p:xfrm>
          <a:off x="1766553" y="2653377"/>
          <a:ext cx="8361182" cy="3602520"/>
        </p:xfrm>
        <a:graphic>
          <a:graphicData uri="http://schemas.openxmlformats.org/drawingml/2006/table">
            <a:tbl>
              <a:tblPr firstRow="1" bandRow="1">
                <a:tableStyleId>{5C22544A-7EE6-4342-B048-85BDC9FD1C3A}</a:tableStyleId>
              </a:tblPr>
              <a:tblGrid>
                <a:gridCol w="1022586">
                  <a:extLst>
                    <a:ext uri="{9D8B030D-6E8A-4147-A177-3AD203B41FA5}">
                      <a16:colId xmlns:a16="http://schemas.microsoft.com/office/drawing/2014/main" val="2049147615"/>
                    </a:ext>
                  </a:extLst>
                </a:gridCol>
                <a:gridCol w="5186147">
                  <a:extLst>
                    <a:ext uri="{9D8B030D-6E8A-4147-A177-3AD203B41FA5}">
                      <a16:colId xmlns:a16="http://schemas.microsoft.com/office/drawing/2014/main" val="748270066"/>
                    </a:ext>
                  </a:extLst>
                </a:gridCol>
                <a:gridCol w="2152449">
                  <a:extLst>
                    <a:ext uri="{9D8B030D-6E8A-4147-A177-3AD203B41FA5}">
                      <a16:colId xmlns:a16="http://schemas.microsoft.com/office/drawing/2014/main" val="640292397"/>
                    </a:ext>
                  </a:extLst>
                </a:gridCol>
              </a:tblGrid>
              <a:tr h="400280">
                <a:tc gridSpan="2">
                  <a:txBody>
                    <a:bodyPr/>
                    <a:lstStyle/>
                    <a:p>
                      <a:pPr algn="ctr" latinLnBrk="1"/>
                      <a:r>
                        <a:rPr lang="en-US" altLang="ko-KR" sz="1800" b="1" dirty="0">
                          <a:solidFill>
                            <a:srgbClr val="0070C0"/>
                          </a:solidFill>
                          <a:latin typeface="Calibri" panose="020F0502020204030204" pitchFamily="34" charset="0"/>
                          <a:cs typeface="Calibri" panose="020F0502020204030204" pitchFamily="34" charset="0"/>
                        </a:rPr>
                        <a:t>Topic</a:t>
                      </a:r>
                      <a:endParaRPr lang="ko-KR" altLang="en-US" sz="1800" b="1" dirty="0">
                        <a:solidFill>
                          <a:srgbClr val="0070C0"/>
                        </a:solidFill>
                        <a:latin typeface="Calibri" panose="020F0502020204030204" pitchFamily="34" charset="0"/>
                        <a:cs typeface="Calibri" panose="020F0502020204030204" pitchFamily="34" charset="0"/>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hMerge="1">
                  <a:txBody>
                    <a:bodyPr/>
                    <a:lstStyle/>
                    <a:p>
                      <a:pPr latinLnBrk="1"/>
                      <a:endParaRPr lang="ko-KR" altLang="en-US"/>
                    </a:p>
                  </a:txBody>
                  <a:tcPr/>
                </a:tc>
                <a:tc>
                  <a:txBody>
                    <a:bodyPr/>
                    <a:lstStyle/>
                    <a:p>
                      <a:pPr algn="ctr" latinLnBrk="1"/>
                      <a:r>
                        <a:rPr lang="en-US" altLang="ko-KR" sz="1800" b="1" dirty="0">
                          <a:solidFill>
                            <a:srgbClr val="0070C0"/>
                          </a:solidFill>
                          <a:latin typeface="Calibri" panose="020F0502020204030204" pitchFamily="34" charset="0"/>
                          <a:cs typeface="Calibri" panose="020F0502020204030204" pitchFamily="34" charset="0"/>
                        </a:rPr>
                        <a:t>Priority Rank</a:t>
                      </a:r>
                      <a:endParaRPr lang="ko-KR" altLang="en-US" sz="1800" b="1" dirty="0">
                        <a:solidFill>
                          <a:srgbClr val="0070C0"/>
                        </a:solidFill>
                        <a:latin typeface="Calibri" panose="020F0502020204030204" pitchFamily="34" charset="0"/>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2961459111"/>
                  </a:ext>
                </a:extLst>
              </a:tr>
              <a:tr h="400280">
                <a:tc gridSpan="2">
                  <a:txBody>
                    <a:bodyPr/>
                    <a:lstStyle/>
                    <a:p>
                      <a:pPr marL="0" marR="0" lvl="0" indent="0" algn="l" defTabSz="914400" rtl="0" eaLnBrk="1" fontAlgn="auto" latinLnBrk="1" hangingPunct="1">
                        <a:lnSpc>
                          <a:spcPct val="100000"/>
                        </a:lnSpc>
                        <a:spcBef>
                          <a:spcPts val="0"/>
                        </a:spcBef>
                        <a:spcAft>
                          <a:spcPts val="0"/>
                        </a:spcAft>
                        <a:buClrTx/>
                        <a:buSzTx/>
                        <a:buFontTx/>
                        <a:buNone/>
                        <a:tabLst/>
                        <a:defRPr/>
                      </a:pPr>
                      <a:r>
                        <a:rPr lang="en-GB" altLang="ko-KR" sz="1800" noProof="1">
                          <a:solidFill>
                            <a:srgbClr val="0070C0"/>
                          </a:solidFill>
                          <a:latin typeface="Calibri" panose="020F0502020204030204" pitchFamily="34" charset="0"/>
                          <a:cs typeface="Calibri" panose="020F0502020204030204" pitchFamily="34" charset="0"/>
                        </a:rPr>
                        <a:t>Sidelink enhancements (including sidelink positioning)</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latinLnBrk="1"/>
                      <a:endParaRPr lang="ko-KR" altLang="en-US"/>
                    </a:p>
                  </a:txBody>
                  <a:tcPr/>
                </a:tc>
                <a:tc>
                  <a:txBody>
                    <a:bodyPr/>
                    <a:lstStyle/>
                    <a:p>
                      <a:pPr algn="ctr" latinLnBrk="1"/>
                      <a:r>
                        <a:rPr lang="en-US" altLang="ko-KR" sz="1800" b="0" dirty="0">
                          <a:solidFill>
                            <a:srgbClr val="0070C0"/>
                          </a:solidFill>
                          <a:latin typeface="Calibri" panose="020F0502020204030204" pitchFamily="34" charset="0"/>
                          <a:cs typeface="Calibri" panose="020F0502020204030204" pitchFamily="34" charset="0"/>
                        </a:rPr>
                        <a:t>1</a:t>
                      </a:r>
                      <a:endParaRPr lang="ko-KR" altLang="en-US" sz="1800" b="0" dirty="0">
                        <a:solidFill>
                          <a:srgbClr val="0070C0"/>
                        </a:solidFill>
                        <a:latin typeface="Calibri" panose="020F0502020204030204" pitchFamily="34" charset="0"/>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9175039"/>
                  </a:ext>
                </a:extLst>
              </a:tr>
              <a:tr h="400280">
                <a:tc gridSpan="2">
                  <a:txBody>
                    <a:bodyPr/>
                    <a:lstStyle/>
                    <a:p>
                      <a:pPr marL="0" marR="0" lvl="0" indent="0" algn="l" defTabSz="914400" rtl="0" eaLnBrk="1" fontAlgn="auto" latinLnBrk="1" hangingPunct="1">
                        <a:lnSpc>
                          <a:spcPct val="100000"/>
                        </a:lnSpc>
                        <a:spcBef>
                          <a:spcPts val="0"/>
                        </a:spcBef>
                        <a:spcAft>
                          <a:spcPts val="0"/>
                        </a:spcAft>
                        <a:buClrTx/>
                        <a:buSzTx/>
                        <a:buFontTx/>
                        <a:buNone/>
                        <a:tabLst/>
                        <a:defRPr/>
                      </a:pPr>
                      <a:r>
                        <a:rPr lang="en-GB" altLang="ko-KR" sz="1800" noProof="1">
                          <a:solidFill>
                            <a:srgbClr val="0070C0"/>
                          </a:solidFill>
                          <a:latin typeface="Calibri" panose="020F0502020204030204" pitchFamily="34" charset="0"/>
                          <a:cs typeface="Calibri" panose="020F0502020204030204" pitchFamily="34" charset="0"/>
                        </a:rPr>
                        <a:t>Scenarios for satellite usage  </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latinLnBrk="1"/>
                      <a:endParaRPr lang="ko-KR" altLang="en-US"/>
                    </a:p>
                  </a:txBody>
                  <a:tcPr/>
                </a:tc>
                <a:tc>
                  <a:txBody>
                    <a:bodyPr/>
                    <a:lstStyle/>
                    <a:p>
                      <a:pPr algn="ctr" latinLnBrk="1"/>
                      <a:r>
                        <a:rPr lang="en-US" altLang="ko-KR" sz="1800" b="0" dirty="0">
                          <a:solidFill>
                            <a:srgbClr val="0070C0"/>
                          </a:solidFill>
                          <a:latin typeface="Calibri" panose="020F0502020204030204" pitchFamily="34" charset="0"/>
                          <a:cs typeface="Calibri" panose="020F0502020204030204" pitchFamily="34" charset="0"/>
                        </a:rPr>
                        <a:t>2</a:t>
                      </a:r>
                      <a:endParaRPr lang="ko-KR" altLang="en-US" sz="1800" b="0" dirty="0">
                        <a:solidFill>
                          <a:srgbClr val="0070C0"/>
                        </a:solidFill>
                        <a:latin typeface="Calibri" panose="020F0502020204030204" pitchFamily="34" charset="0"/>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117506365"/>
                  </a:ext>
                </a:extLst>
              </a:tr>
              <a:tr h="400280">
                <a:tc>
                  <a:txBody>
                    <a:bodyPr/>
                    <a:lstStyle/>
                    <a:p>
                      <a:pPr marL="0" marR="0" lvl="0" indent="0" algn="l" defTabSz="914400" rtl="0" eaLnBrk="1" fontAlgn="auto" latinLnBrk="1" hangingPunct="1">
                        <a:lnSpc>
                          <a:spcPct val="100000"/>
                        </a:lnSpc>
                        <a:spcBef>
                          <a:spcPts val="0"/>
                        </a:spcBef>
                        <a:spcAft>
                          <a:spcPts val="0"/>
                        </a:spcAft>
                        <a:buClrTx/>
                        <a:buSzTx/>
                        <a:buFontTx/>
                        <a:buNone/>
                        <a:tabLst/>
                        <a:defRPr/>
                      </a:pPr>
                      <a:r>
                        <a:rPr lang="en-US" altLang="ko-KR" sz="1800" b="0" dirty="0">
                          <a:solidFill>
                            <a:srgbClr val="0070C0"/>
                          </a:solidFill>
                          <a:latin typeface="Calibri" panose="020F0502020204030204" pitchFamily="34" charset="0"/>
                          <a:cs typeface="Calibri" panose="020F0502020204030204" pitchFamily="34" charset="0"/>
                        </a:rPr>
                        <a:t>Other</a:t>
                      </a:r>
                      <a:endParaRPr lang="ko-KR" altLang="en-US" sz="1800" b="0" dirty="0">
                        <a:solidFill>
                          <a:srgbClr val="0070C0"/>
                        </a:solidFill>
                        <a:latin typeface="Calibri" panose="020F0502020204030204" pitchFamily="34" charset="0"/>
                        <a:cs typeface="Calibri" panose="020F0502020204030204" pitchFamily="34" charset="0"/>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1" hangingPunct="1">
                        <a:lnSpc>
                          <a:spcPct val="100000"/>
                        </a:lnSpc>
                        <a:spcBef>
                          <a:spcPts val="0"/>
                        </a:spcBef>
                        <a:spcAft>
                          <a:spcPts val="0"/>
                        </a:spcAft>
                        <a:buClrTx/>
                        <a:buSzTx/>
                        <a:buFontTx/>
                        <a:buNone/>
                        <a:tabLst/>
                        <a:defRPr/>
                      </a:pPr>
                      <a:r>
                        <a:rPr lang="en-GB" altLang="ko-KR" sz="1800" kern="1200" noProof="1">
                          <a:solidFill>
                            <a:srgbClr val="0070C0"/>
                          </a:solidFill>
                          <a:latin typeface="Calibri" panose="020F0502020204030204" pitchFamily="34" charset="0"/>
                          <a:ea typeface="+mn-ea"/>
                          <a:cs typeface="Calibri" panose="020F0502020204030204" pitchFamily="34" charset="0"/>
                        </a:rPr>
                        <a:t>Multi RAT Multi Connectivity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lang="en-US" altLang="ko-KR" sz="1800" b="0" dirty="0">
                          <a:solidFill>
                            <a:srgbClr val="0070C0"/>
                          </a:solidFill>
                          <a:latin typeface="Calibri" panose="020F0502020204030204" pitchFamily="34" charset="0"/>
                          <a:cs typeface="Calibri" panose="020F0502020204030204" pitchFamily="34" charset="0"/>
                        </a:rPr>
                        <a:t>3</a:t>
                      </a:r>
                      <a:endParaRPr lang="ko-KR" altLang="en-US" sz="1800" b="0" dirty="0">
                        <a:solidFill>
                          <a:srgbClr val="0070C0"/>
                        </a:solidFill>
                        <a:latin typeface="Calibri" panose="020F0502020204030204" pitchFamily="34" charset="0"/>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9145583"/>
                  </a:ext>
                </a:extLst>
              </a:tr>
              <a:tr h="400280">
                <a:tc gridSpan="2">
                  <a:txBody>
                    <a:bodyPr/>
                    <a:lstStyle/>
                    <a:p>
                      <a:pPr marL="0" marR="0" lvl="0" indent="0" algn="l" defTabSz="914400" rtl="0" eaLnBrk="1" fontAlgn="auto" latinLnBrk="1" hangingPunct="1">
                        <a:lnSpc>
                          <a:spcPct val="100000"/>
                        </a:lnSpc>
                        <a:spcBef>
                          <a:spcPts val="0"/>
                        </a:spcBef>
                        <a:spcAft>
                          <a:spcPts val="0"/>
                        </a:spcAft>
                        <a:buClrTx/>
                        <a:buSzTx/>
                        <a:buFontTx/>
                        <a:buNone/>
                        <a:tabLst/>
                        <a:defRPr/>
                      </a:pPr>
                      <a:r>
                        <a:rPr lang="en-GB" altLang="ko-KR" sz="1800" noProof="1">
                          <a:solidFill>
                            <a:srgbClr val="0070C0"/>
                          </a:solidFill>
                          <a:latin typeface="Calibri" panose="020F0502020204030204" pitchFamily="34" charset="0"/>
                          <a:cs typeface="Calibri" panose="020F0502020204030204" pitchFamily="34" charset="0"/>
                        </a:rPr>
                        <a:t>Positioning enhancements</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latinLnBrk="1"/>
                      <a:endParaRPr lang="ko-KR" altLang="en-US"/>
                    </a:p>
                  </a:txBody>
                  <a:tcPr/>
                </a:tc>
                <a:tc>
                  <a:txBody>
                    <a:bodyPr/>
                    <a:lstStyle/>
                    <a:p>
                      <a:pPr algn="ctr" latinLnBrk="1"/>
                      <a:r>
                        <a:rPr lang="en-US" altLang="ko-KR" sz="1800" b="0" dirty="0">
                          <a:solidFill>
                            <a:srgbClr val="0070C0"/>
                          </a:solidFill>
                          <a:latin typeface="Calibri" panose="020F0502020204030204" pitchFamily="34" charset="0"/>
                          <a:cs typeface="Calibri" panose="020F0502020204030204" pitchFamily="34" charset="0"/>
                        </a:rPr>
                        <a:t>4</a:t>
                      </a:r>
                      <a:endParaRPr lang="ko-KR" altLang="en-US" sz="1800" b="0" dirty="0">
                        <a:solidFill>
                          <a:srgbClr val="0070C0"/>
                        </a:solidFill>
                        <a:latin typeface="Calibri" panose="020F0502020204030204" pitchFamily="34" charset="0"/>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21376129"/>
                  </a:ext>
                </a:extLst>
              </a:tr>
              <a:tr h="400280">
                <a:tc gridSpan="2">
                  <a:txBody>
                    <a:bodyPr/>
                    <a:lstStyle/>
                    <a:p>
                      <a:pPr marL="0" marR="0" lvl="0" indent="0" algn="l" defTabSz="914400" rtl="0" eaLnBrk="1" fontAlgn="auto" latinLnBrk="1" hangingPunct="1">
                        <a:lnSpc>
                          <a:spcPct val="100000"/>
                        </a:lnSpc>
                        <a:spcBef>
                          <a:spcPts val="0"/>
                        </a:spcBef>
                        <a:spcAft>
                          <a:spcPts val="0"/>
                        </a:spcAft>
                        <a:buClrTx/>
                        <a:buSzTx/>
                        <a:buFontTx/>
                        <a:buNone/>
                        <a:tabLst/>
                        <a:defRPr/>
                      </a:pPr>
                      <a:r>
                        <a:rPr lang="en-GB" altLang="ko-KR" sz="1800" noProof="1">
                          <a:solidFill>
                            <a:srgbClr val="0070C0"/>
                          </a:solidFill>
                          <a:latin typeface="Calibri" panose="020F0502020204030204" pitchFamily="34" charset="0"/>
                          <a:cs typeface="Calibri" panose="020F0502020204030204" pitchFamily="34" charset="0"/>
                        </a:rPr>
                        <a:t>Predictive QoS </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latinLnBrk="1"/>
                      <a:endParaRPr lang="ko-KR" altLang="en-US"/>
                    </a:p>
                  </a:txBody>
                  <a:tcPr/>
                </a:tc>
                <a:tc>
                  <a:txBody>
                    <a:bodyPr/>
                    <a:lstStyle/>
                    <a:p>
                      <a:pPr algn="ctr" latinLnBrk="1"/>
                      <a:r>
                        <a:rPr lang="en-US" altLang="ko-KR" sz="1800" b="0" dirty="0">
                          <a:solidFill>
                            <a:srgbClr val="0070C0"/>
                          </a:solidFill>
                          <a:latin typeface="Calibri" panose="020F0502020204030204" pitchFamily="34" charset="0"/>
                          <a:cs typeface="Calibri" panose="020F0502020204030204" pitchFamily="34" charset="0"/>
                        </a:rPr>
                        <a:t>5</a:t>
                      </a:r>
                      <a:endParaRPr lang="ko-KR" altLang="en-US" sz="1800" b="0" dirty="0">
                        <a:solidFill>
                          <a:srgbClr val="0070C0"/>
                        </a:solidFill>
                        <a:latin typeface="Calibri" panose="020F0502020204030204" pitchFamily="34" charset="0"/>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47370165"/>
                  </a:ext>
                </a:extLst>
              </a:tr>
              <a:tr h="400280">
                <a:tc gridSpan="2">
                  <a:txBody>
                    <a:bodyPr/>
                    <a:lstStyle/>
                    <a:p>
                      <a:pPr marL="0" marR="0" lvl="0" indent="0" algn="l" defTabSz="914400" rtl="0" eaLnBrk="1" fontAlgn="auto" latinLnBrk="1" hangingPunct="1">
                        <a:lnSpc>
                          <a:spcPct val="100000"/>
                        </a:lnSpc>
                        <a:spcBef>
                          <a:spcPts val="0"/>
                        </a:spcBef>
                        <a:spcAft>
                          <a:spcPts val="0"/>
                        </a:spcAft>
                        <a:buClrTx/>
                        <a:buSzTx/>
                        <a:buFontTx/>
                        <a:buNone/>
                        <a:tabLst/>
                        <a:defRPr/>
                      </a:pPr>
                      <a:r>
                        <a:rPr lang="en-GB" altLang="ko-KR" sz="1800" noProof="1">
                          <a:solidFill>
                            <a:srgbClr val="0070C0"/>
                          </a:solidFill>
                          <a:latin typeface="Calibri" panose="020F0502020204030204" pitchFamily="34" charset="0"/>
                          <a:cs typeface="Calibri" panose="020F0502020204030204" pitchFamily="34" charset="0"/>
                        </a:rPr>
                        <a:t>NR multicast broadcast</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latinLnBrk="1"/>
                      <a:endParaRPr lang="ko-KR" altLang="en-US"/>
                    </a:p>
                  </a:txBody>
                  <a:tcPr/>
                </a:tc>
                <a:tc>
                  <a:txBody>
                    <a:bodyPr/>
                    <a:lstStyle/>
                    <a:p>
                      <a:pPr algn="ctr" latinLnBrk="1"/>
                      <a:r>
                        <a:rPr lang="en-US" altLang="ko-KR" sz="1800" b="0" dirty="0">
                          <a:solidFill>
                            <a:srgbClr val="0070C0"/>
                          </a:solidFill>
                          <a:latin typeface="Calibri" panose="020F0502020204030204" pitchFamily="34" charset="0"/>
                          <a:cs typeface="Calibri" panose="020F0502020204030204" pitchFamily="34" charset="0"/>
                        </a:rPr>
                        <a:t>6</a:t>
                      </a:r>
                      <a:endParaRPr lang="ko-KR" altLang="en-US" sz="1800" b="0" dirty="0">
                        <a:solidFill>
                          <a:srgbClr val="0070C0"/>
                        </a:solidFill>
                        <a:latin typeface="Calibri" panose="020F0502020204030204" pitchFamily="34" charset="0"/>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93144869"/>
                  </a:ext>
                </a:extLst>
              </a:tr>
              <a:tr h="400280">
                <a:tc gridSpan="2">
                  <a:txBody>
                    <a:bodyPr/>
                    <a:lstStyle/>
                    <a:p>
                      <a:pPr marL="0" marR="0" lvl="0" indent="0" algn="l" defTabSz="914400" rtl="0" eaLnBrk="1" fontAlgn="auto" latinLnBrk="1" hangingPunct="1">
                        <a:lnSpc>
                          <a:spcPct val="100000"/>
                        </a:lnSpc>
                        <a:spcBef>
                          <a:spcPts val="0"/>
                        </a:spcBef>
                        <a:spcAft>
                          <a:spcPts val="0"/>
                        </a:spcAft>
                        <a:buClrTx/>
                        <a:buSzTx/>
                        <a:buFontTx/>
                        <a:buNone/>
                        <a:tabLst/>
                        <a:defRPr/>
                      </a:pPr>
                      <a:r>
                        <a:rPr lang="en-GB" altLang="ko-KR" sz="1800" noProof="1">
                          <a:solidFill>
                            <a:srgbClr val="0070C0"/>
                          </a:solidFill>
                          <a:latin typeface="Calibri" panose="020F0502020204030204" pitchFamily="34" charset="0"/>
                          <a:cs typeface="Calibri" panose="020F0502020204030204" pitchFamily="34" charset="0"/>
                        </a:rPr>
                        <a:t>IIoT and URLLC</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latinLnBrk="1"/>
                      <a:endParaRPr lang="ko-KR" altLang="en-US"/>
                    </a:p>
                  </a:txBody>
                  <a:tcPr/>
                </a:tc>
                <a:tc>
                  <a:txBody>
                    <a:bodyPr/>
                    <a:lstStyle/>
                    <a:p>
                      <a:pPr algn="ctr" latinLnBrk="1"/>
                      <a:r>
                        <a:rPr lang="en-US" altLang="ko-KR" sz="1800" b="0" dirty="0">
                          <a:solidFill>
                            <a:srgbClr val="0070C0"/>
                          </a:solidFill>
                          <a:latin typeface="Calibri" panose="020F0502020204030204" pitchFamily="34" charset="0"/>
                          <a:cs typeface="Calibri" panose="020F0502020204030204" pitchFamily="34" charset="0"/>
                        </a:rPr>
                        <a:t>7</a:t>
                      </a:r>
                      <a:endParaRPr lang="ko-KR" altLang="en-US" sz="1800" b="0" dirty="0">
                        <a:solidFill>
                          <a:srgbClr val="0070C0"/>
                        </a:solidFill>
                        <a:latin typeface="Calibri" panose="020F0502020204030204" pitchFamily="34" charset="0"/>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797493582"/>
                  </a:ext>
                </a:extLst>
              </a:tr>
              <a:tr h="400280">
                <a:tc gridSpan="2">
                  <a:txBody>
                    <a:bodyPr/>
                    <a:lstStyle/>
                    <a:p>
                      <a:pPr marL="0" marR="0" lvl="0" indent="0" algn="l" defTabSz="914400" rtl="0" eaLnBrk="1" fontAlgn="auto" latinLnBrk="1" hangingPunct="1">
                        <a:lnSpc>
                          <a:spcPct val="100000"/>
                        </a:lnSpc>
                        <a:spcBef>
                          <a:spcPts val="0"/>
                        </a:spcBef>
                        <a:spcAft>
                          <a:spcPts val="0"/>
                        </a:spcAft>
                        <a:buClrTx/>
                        <a:buSzTx/>
                        <a:buFontTx/>
                        <a:buNone/>
                        <a:tabLst/>
                        <a:defRPr/>
                      </a:pPr>
                      <a:r>
                        <a:rPr lang="en-GB" altLang="ko-KR" sz="1800" noProof="1">
                          <a:solidFill>
                            <a:srgbClr val="0070C0"/>
                          </a:solidFill>
                          <a:latin typeface="Calibri" panose="020F0502020204030204" pitchFamily="34" charset="0"/>
                          <a:cs typeface="Calibri" panose="020F0502020204030204" pitchFamily="34" charset="0"/>
                        </a:rPr>
                        <a:t>Non public networks</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latinLnBrk="1"/>
                      <a:endParaRPr lang="ko-KR" altLang="en-US"/>
                    </a:p>
                  </a:txBody>
                  <a:tcPr/>
                </a:tc>
                <a:tc>
                  <a:txBody>
                    <a:bodyPr/>
                    <a:lstStyle/>
                    <a:p>
                      <a:pPr algn="ctr" latinLnBrk="1"/>
                      <a:r>
                        <a:rPr lang="en-US" altLang="ko-KR" sz="1800" b="0" dirty="0">
                          <a:solidFill>
                            <a:srgbClr val="0070C0"/>
                          </a:solidFill>
                          <a:latin typeface="Calibri" panose="020F0502020204030204" pitchFamily="34" charset="0"/>
                          <a:cs typeface="Calibri" panose="020F0502020204030204" pitchFamily="34" charset="0"/>
                        </a:rPr>
                        <a:t>8</a:t>
                      </a:r>
                      <a:endParaRPr lang="ko-KR" altLang="en-US" sz="1800" b="0" dirty="0">
                        <a:solidFill>
                          <a:srgbClr val="0070C0"/>
                        </a:solidFill>
                        <a:latin typeface="Calibri" panose="020F0502020204030204" pitchFamily="34" charset="0"/>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66689745"/>
                  </a:ext>
                </a:extLst>
              </a:tr>
            </a:tbl>
          </a:graphicData>
        </a:graphic>
      </p:graphicFrame>
      <p:sp>
        <p:nvSpPr>
          <p:cNvPr id="5" name="TextBox 4">
            <a:extLst>
              <a:ext uri="{FF2B5EF4-FFF2-40B4-BE49-F238E27FC236}">
                <a16:creationId xmlns:a16="http://schemas.microsoft.com/office/drawing/2014/main" id="{83B9AB23-CE42-4C81-8402-F3F6069B5D7A}"/>
              </a:ext>
            </a:extLst>
          </p:cNvPr>
          <p:cNvSpPr txBox="1"/>
          <p:nvPr/>
        </p:nvSpPr>
        <p:spPr>
          <a:xfrm>
            <a:off x="1652268" y="1946311"/>
            <a:ext cx="2816801" cy="461665"/>
          </a:xfrm>
          <a:prstGeom prst="rect">
            <a:avLst/>
          </a:prstGeom>
          <a:noFill/>
        </p:spPr>
        <p:txBody>
          <a:bodyPr vert="horz" wrap="square" rtlCol="0">
            <a:spAutoFit/>
          </a:bodyPr>
          <a:lstStyle/>
          <a:p>
            <a:r>
              <a:rPr lang="en-US" altLang="ko-KR" sz="2400" b="1" dirty="0">
                <a:solidFill>
                  <a:srgbClr val="0070C0"/>
                </a:solidFill>
                <a:latin typeface="맑은 고딕" panose="020B0503020000020004" pitchFamily="50" charset="-127"/>
                <a:ea typeface="맑은 고딕" panose="020B0503020000020004" pitchFamily="50" charset="-127"/>
                <a:cs typeface="Calibri" panose="020F0502020204030204" pitchFamily="34" charset="0"/>
              </a:rPr>
              <a:t>※ </a:t>
            </a:r>
            <a:r>
              <a:rPr lang="en-US" altLang="ko-KR" sz="2400" b="1" dirty="0">
                <a:solidFill>
                  <a:srgbClr val="0070C0"/>
                </a:solidFill>
                <a:latin typeface="Calibri" panose="020F0502020204030204" pitchFamily="34" charset="0"/>
                <a:cs typeface="Calibri" panose="020F0502020204030204" pitchFamily="34" charset="0"/>
              </a:rPr>
              <a:t>RAN perspective</a:t>
            </a:r>
            <a:endParaRPr lang="ko-KR" altLang="en-US" sz="2400" b="1" dirty="0">
              <a:solidFill>
                <a:srgbClr val="0070C0"/>
              </a:solidFill>
              <a:latin typeface="Calibri" panose="020F0502020204030204" pitchFamily="34" charset="0"/>
              <a:cs typeface="Calibri" panose="020F0502020204030204" pitchFamily="34" charset="0"/>
            </a:endParaRPr>
          </a:p>
        </p:txBody>
      </p:sp>
      <p:pic>
        <p:nvPicPr>
          <p:cNvPr id="6" name="그림 5">
            <a:extLst>
              <a:ext uri="{FF2B5EF4-FFF2-40B4-BE49-F238E27FC236}">
                <a16:creationId xmlns:a16="http://schemas.microsoft.com/office/drawing/2014/main" id="{0A6A1E23-9404-4334-B5AD-576C0962BD6B}"/>
              </a:ext>
            </a:extLst>
          </p:cNvPr>
          <p:cNvPicPr>
            <a:picLocks noChangeAspect="1"/>
          </p:cNvPicPr>
          <p:nvPr/>
        </p:nvPicPr>
        <p:blipFill>
          <a:blip r:embed="rId2"/>
          <a:stretch>
            <a:fillRect/>
          </a:stretch>
        </p:blipFill>
        <p:spPr>
          <a:xfrm>
            <a:off x="11180134" y="6255897"/>
            <a:ext cx="832004" cy="525034"/>
          </a:xfrm>
          <a:prstGeom prst="rect">
            <a:avLst/>
          </a:prstGeom>
        </p:spPr>
      </p:pic>
      <p:pic>
        <p:nvPicPr>
          <p:cNvPr id="7" name="그림 6">
            <a:extLst>
              <a:ext uri="{FF2B5EF4-FFF2-40B4-BE49-F238E27FC236}">
                <a16:creationId xmlns:a16="http://schemas.microsoft.com/office/drawing/2014/main" id="{ADD43CB8-5329-492C-95AB-55BA7A37FDF5}"/>
              </a:ext>
            </a:extLst>
          </p:cNvPr>
          <p:cNvPicPr>
            <a:picLocks noChangeAspect="1"/>
          </p:cNvPicPr>
          <p:nvPr/>
        </p:nvPicPr>
        <p:blipFill>
          <a:blip r:embed="rId3"/>
          <a:stretch>
            <a:fillRect/>
          </a:stretch>
        </p:blipFill>
        <p:spPr>
          <a:xfrm>
            <a:off x="142647" y="6255897"/>
            <a:ext cx="1117312" cy="494865"/>
          </a:xfrm>
          <a:prstGeom prst="rect">
            <a:avLst/>
          </a:prstGeom>
        </p:spPr>
      </p:pic>
      <p:sp>
        <p:nvSpPr>
          <p:cNvPr id="8" name="TextBox 7">
            <a:extLst>
              <a:ext uri="{FF2B5EF4-FFF2-40B4-BE49-F238E27FC236}">
                <a16:creationId xmlns:a16="http://schemas.microsoft.com/office/drawing/2014/main" id="{0CFCA752-8C4C-4DCD-A0B3-1F3641257706}"/>
              </a:ext>
            </a:extLst>
          </p:cNvPr>
          <p:cNvSpPr txBox="1"/>
          <p:nvPr/>
        </p:nvSpPr>
        <p:spPr>
          <a:xfrm>
            <a:off x="969111" y="1305331"/>
            <a:ext cx="8749048" cy="276999"/>
          </a:xfrm>
          <a:prstGeom prst="rect">
            <a:avLst/>
          </a:prstGeom>
          <a:noFill/>
        </p:spPr>
        <p:txBody>
          <a:bodyPr wrap="square" rtlCol="0">
            <a:spAutoFit/>
          </a:bodyPr>
          <a:lstStyle/>
          <a:p>
            <a:r>
              <a:rPr lang="en-US" altLang="ko-KR" sz="1200" dirty="0">
                <a:latin typeface="Calibri" panose="020F0502020204030204" pitchFamily="34" charset="0"/>
                <a:cs typeface="Calibri" panose="020F0502020204030204" pitchFamily="34" charset="0"/>
              </a:rPr>
              <a:t>NOTE. Maritime</a:t>
            </a:r>
            <a:r>
              <a:rPr lang="ko-KR" altLang="en-US" sz="1200" dirty="0">
                <a:latin typeface="Calibri" panose="020F0502020204030204" pitchFamily="34" charset="0"/>
                <a:cs typeface="Calibri" panose="020F0502020204030204" pitchFamily="34" charset="0"/>
              </a:rPr>
              <a:t> </a:t>
            </a:r>
            <a:r>
              <a:rPr lang="en-US" altLang="ko-KR" sz="1200" dirty="0">
                <a:latin typeface="Calibri" panose="020F0502020204030204" pitchFamily="34" charset="0"/>
                <a:cs typeface="Calibri" panose="020F0502020204030204" pitchFamily="34" charset="0"/>
              </a:rPr>
              <a:t>requirements for RAN Rel-18 prioritization above were presented during 3GPP MRP mini workshop on 23</a:t>
            </a:r>
            <a:r>
              <a:rPr lang="en-US" altLang="ko-KR" sz="1200" baseline="30000" dirty="0">
                <a:latin typeface="Calibri" panose="020F0502020204030204" pitchFamily="34" charset="0"/>
                <a:cs typeface="Calibri" panose="020F0502020204030204" pitchFamily="34" charset="0"/>
              </a:rPr>
              <a:t>rd</a:t>
            </a:r>
            <a:r>
              <a:rPr lang="en-US" altLang="ko-KR" sz="1200" dirty="0">
                <a:latin typeface="Calibri" panose="020F0502020204030204" pitchFamily="34" charset="0"/>
                <a:cs typeface="Calibri" panose="020F0502020204030204" pitchFamily="34" charset="0"/>
              </a:rPr>
              <a:t> June 2021.</a:t>
            </a:r>
            <a:endParaRPr lang="ko-KR" altLang="en-US" sz="1200" dirty="0">
              <a:latin typeface="Calibri" panose="020F0502020204030204" pitchFamily="34" charset="0"/>
              <a:cs typeface="Calibri" panose="020F0502020204030204" pitchFamily="34" charset="0"/>
            </a:endParaRPr>
          </a:p>
        </p:txBody>
      </p:sp>
      <p:sp>
        <p:nvSpPr>
          <p:cNvPr id="9" name="TextBox 8">
            <a:extLst>
              <a:ext uri="{FF2B5EF4-FFF2-40B4-BE49-F238E27FC236}">
                <a16:creationId xmlns:a16="http://schemas.microsoft.com/office/drawing/2014/main" id="{33D569BB-438E-4100-9573-68F237F807E4}"/>
              </a:ext>
            </a:extLst>
          </p:cNvPr>
          <p:cNvSpPr txBox="1"/>
          <p:nvPr/>
        </p:nvSpPr>
        <p:spPr>
          <a:xfrm>
            <a:off x="0" y="50489"/>
            <a:ext cx="12192000" cy="258532"/>
          </a:xfrm>
          <a:prstGeom prst="rect">
            <a:avLst/>
          </a:prstGeom>
          <a:noFill/>
        </p:spPr>
        <p:txBody>
          <a:bodyPr wrap="square">
            <a:spAutoFit/>
          </a:bodyPr>
          <a:lstStyle/>
          <a:p>
            <a:pPr marL="228600" marR="0" lvl="0" indent="-228600" algn="ctr" defTabSz="914400" rtl="0" eaLnBrk="1" fontAlgn="auto" latinLnBrk="1" hangingPunct="1">
              <a:lnSpc>
                <a:spcPct val="90000"/>
              </a:lnSpc>
              <a:spcBef>
                <a:spcPts val="1000"/>
              </a:spcBef>
              <a:spcAft>
                <a:spcPts val="0"/>
              </a:spcAft>
              <a:buClrTx/>
              <a:buSzTx/>
              <a:buFont typeface="Arial" panose="020B0604020202020204" pitchFamily="34" charset="0"/>
              <a:buNone/>
              <a:tabLst/>
              <a:defRPr/>
            </a:pPr>
            <a:r>
              <a:rPr kumimoji="0" lang="en-US" altLang="ko-KR" sz="1200" b="1" i="0" strike="noStrike" kern="1200" cap="none" spc="0" normalizeH="0" baseline="0" noProof="0" dirty="0">
                <a:ln>
                  <a:noFill/>
                </a:ln>
                <a:solidFill>
                  <a:srgbClr val="0070C0"/>
                </a:solidFill>
                <a:effectLst/>
                <a:uLnTx/>
                <a:uFillTx/>
                <a:latin typeface="Calibri" panose="020F0502020204030204" pitchFamily="34" charset="0"/>
                <a:ea typeface="맑은 고딕" panose="020B0503020000020004" pitchFamily="50" charset="-127"/>
                <a:cs typeface="Calibri" panose="020F0502020204030204" pitchFamily="34" charset="0"/>
              </a:rPr>
              <a:t>SP-210601, 3</a:t>
            </a:r>
            <a:r>
              <a:rPr lang="en-US" altLang="ko-KR" sz="1200" b="1" dirty="0">
                <a:solidFill>
                  <a:srgbClr val="0070C0"/>
                </a:solidFill>
                <a:latin typeface="Calibri" panose="020F0502020204030204" pitchFamily="34" charset="0"/>
                <a:ea typeface="맑은 고딕" panose="020B0503020000020004" pitchFamily="50" charset="-127"/>
                <a:cs typeface="Calibri" panose="020F0502020204030204" pitchFamily="34" charset="0"/>
              </a:rPr>
              <a:t>GPP</a:t>
            </a:r>
            <a:r>
              <a:rPr lang="ko-KR" altLang="en-US" sz="1200" b="1" dirty="0">
                <a:solidFill>
                  <a:srgbClr val="0070C0"/>
                </a:solidFill>
                <a:latin typeface="Calibri" panose="020F0502020204030204" pitchFamily="34" charset="0"/>
                <a:ea typeface="맑은 고딕" panose="020B0503020000020004" pitchFamily="50" charset="-127"/>
                <a:cs typeface="Calibri" panose="020F0502020204030204" pitchFamily="34" charset="0"/>
              </a:rPr>
              <a:t> </a:t>
            </a:r>
            <a:r>
              <a:rPr lang="en-US" altLang="ko-KR" sz="1200" b="1" dirty="0">
                <a:solidFill>
                  <a:srgbClr val="0070C0"/>
                </a:solidFill>
                <a:latin typeface="Calibri" panose="020F0502020204030204" pitchFamily="34" charset="0"/>
                <a:ea typeface="맑은 고딕" panose="020B0503020000020004" pitchFamily="50" charset="-127"/>
                <a:cs typeface="Calibri" panose="020F0502020204030204" pitchFamily="34" charset="0"/>
              </a:rPr>
              <a:t>SA</a:t>
            </a:r>
            <a:r>
              <a:rPr lang="ko-KR" altLang="en-US" sz="1200" b="1" dirty="0">
                <a:solidFill>
                  <a:srgbClr val="0070C0"/>
                </a:solidFill>
                <a:latin typeface="Calibri" panose="020F0502020204030204" pitchFamily="34" charset="0"/>
                <a:ea typeface="맑은 고딕" panose="020B0503020000020004" pitchFamily="50" charset="-127"/>
                <a:cs typeface="Calibri" panose="020F0502020204030204" pitchFamily="34" charset="0"/>
              </a:rPr>
              <a:t> </a:t>
            </a:r>
            <a:r>
              <a:rPr lang="en-US" altLang="ko-KR" sz="1200" b="1" dirty="0">
                <a:solidFill>
                  <a:srgbClr val="0070C0"/>
                </a:solidFill>
                <a:latin typeface="Calibri" panose="020F0502020204030204" pitchFamily="34" charset="0"/>
                <a:ea typeface="맑은 고딕" panose="020B0503020000020004" pitchFamily="50" charset="-127"/>
                <a:cs typeface="Calibri" panose="020F0502020204030204" pitchFamily="34" charset="0"/>
              </a:rPr>
              <a:t>Rel-18</a:t>
            </a:r>
            <a:r>
              <a:rPr lang="ko-KR" altLang="en-US" sz="1200" b="1" dirty="0">
                <a:solidFill>
                  <a:srgbClr val="0070C0"/>
                </a:solidFill>
                <a:latin typeface="Calibri" panose="020F0502020204030204" pitchFamily="34" charset="0"/>
                <a:ea typeface="맑은 고딕" panose="020B0503020000020004" pitchFamily="50" charset="-127"/>
                <a:cs typeface="Calibri" panose="020F0502020204030204" pitchFamily="34" charset="0"/>
              </a:rPr>
              <a:t> </a:t>
            </a:r>
            <a:r>
              <a:rPr lang="en-US" altLang="ko-KR" sz="1200" b="1" dirty="0">
                <a:solidFill>
                  <a:srgbClr val="0070C0"/>
                </a:solidFill>
                <a:latin typeface="Calibri" panose="020F0502020204030204" pitchFamily="34" charset="0"/>
                <a:ea typeface="맑은 고딕" panose="020B0503020000020004" pitchFamily="50" charset="-127"/>
                <a:cs typeface="Calibri" panose="020F0502020204030204" pitchFamily="34" charset="0"/>
              </a:rPr>
              <a:t>Workshop, 9~10 September 2021</a:t>
            </a:r>
            <a:endParaRPr kumimoji="0" lang="en-US" altLang="ko-KR" sz="1200" b="1" i="0" strike="noStrike" kern="1200" cap="none" spc="0" normalizeH="0" baseline="0" noProof="0" dirty="0">
              <a:ln>
                <a:noFill/>
              </a:ln>
              <a:solidFill>
                <a:srgbClr val="0070C0"/>
              </a:solidFill>
              <a:effectLst/>
              <a:uLnTx/>
              <a:uFillTx/>
              <a:latin typeface="Calibri" panose="020F0502020204030204" pitchFamily="34" charset="0"/>
              <a:ea typeface="맑은 고딕" panose="020B0503020000020004" pitchFamily="50" charset="-127"/>
              <a:cs typeface="Calibri" panose="020F0502020204030204" pitchFamily="34" charset="0"/>
            </a:endParaRPr>
          </a:p>
        </p:txBody>
      </p:sp>
    </p:spTree>
    <p:extLst>
      <p:ext uri="{BB962C8B-B14F-4D97-AF65-F5344CB8AC3E}">
        <p14:creationId xmlns:p14="http://schemas.microsoft.com/office/powerpoint/2010/main" val="39373802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슬라이드 번호 개체 틀 2">
            <a:extLst>
              <a:ext uri="{FF2B5EF4-FFF2-40B4-BE49-F238E27FC236}">
                <a16:creationId xmlns:a16="http://schemas.microsoft.com/office/drawing/2014/main" id="{4DD5040A-06C5-43E3-9FA2-B72EA1F1A56E}"/>
              </a:ext>
            </a:extLst>
          </p:cNvPr>
          <p:cNvSpPr>
            <a:spLocks noGrp="1"/>
          </p:cNvSpPr>
          <p:nvPr>
            <p:ph type="sldNum" sz="quarter" idx="4"/>
          </p:nvPr>
        </p:nvSpPr>
        <p:spPr/>
        <p:txBody>
          <a:bodyPr/>
          <a:lstStyle/>
          <a:p>
            <a:fld id="{F8A1667F-91A8-4B35-9846-B1D3F6737F7F}" type="slidenum">
              <a:rPr lang="ko-KR" altLang="en-US" smtClean="0"/>
              <a:t>11</a:t>
            </a:fld>
            <a:endParaRPr lang="ko-KR" altLang="en-US"/>
          </a:p>
        </p:txBody>
      </p:sp>
      <p:pic>
        <p:nvPicPr>
          <p:cNvPr id="6" name="그림 5">
            <a:extLst>
              <a:ext uri="{FF2B5EF4-FFF2-40B4-BE49-F238E27FC236}">
                <a16:creationId xmlns:a16="http://schemas.microsoft.com/office/drawing/2014/main" id="{0A6A1E23-9404-4334-B5AD-576C0962BD6B}"/>
              </a:ext>
            </a:extLst>
          </p:cNvPr>
          <p:cNvPicPr>
            <a:picLocks noChangeAspect="1"/>
          </p:cNvPicPr>
          <p:nvPr/>
        </p:nvPicPr>
        <p:blipFill>
          <a:blip r:embed="rId2"/>
          <a:stretch>
            <a:fillRect/>
          </a:stretch>
        </p:blipFill>
        <p:spPr>
          <a:xfrm>
            <a:off x="11180134" y="6255897"/>
            <a:ext cx="832004" cy="525034"/>
          </a:xfrm>
          <a:prstGeom prst="rect">
            <a:avLst/>
          </a:prstGeom>
        </p:spPr>
      </p:pic>
      <p:pic>
        <p:nvPicPr>
          <p:cNvPr id="7" name="그림 6">
            <a:extLst>
              <a:ext uri="{FF2B5EF4-FFF2-40B4-BE49-F238E27FC236}">
                <a16:creationId xmlns:a16="http://schemas.microsoft.com/office/drawing/2014/main" id="{ADD43CB8-5329-492C-95AB-55BA7A37FDF5}"/>
              </a:ext>
            </a:extLst>
          </p:cNvPr>
          <p:cNvPicPr>
            <a:picLocks noChangeAspect="1"/>
          </p:cNvPicPr>
          <p:nvPr/>
        </p:nvPicPr>
        <p:blipFill>
          <a:blip r:embed="rId3"/>
          <a:stretch>
            <a:fillRect/>
          </a:stretch>
        </p:blipFill>
        <p:spPr>
          <a:xfrm>
            <a:off x="142647" y="6255897"/>
            <a:ext cx="1117312" cy="494865"/>
          </a:xfrm>
          <a:prstGeom prst="rect">
            <a:avLst/>
          </a:prstGeom>
        </p:spPr>
      </p:pic>
      <p:sp>
        <p:nvSpPr>
          <p:cNvPr id="8" name="TextBox 7">
            <a:extLst>
              <a:ext uri="{FF2B5EF4-FFF2-40B4-BE49-F238E27FC236}">
                <a16:creationId xmlns:a16="http://schemas.microsoft.com/office/drawing/2014/main" id="{CDD4A0FF-B63E-48EC-BF57-3F7769C0F692}"/>
              </a:ext>
            </a:extLst>
          </p:cNvPr>
          <p:cNvSpPr txBox="1"/>
          <p:nvPr/>
        </p:nvSpPr>
        <p:spPr>
          <a:xfrm>
            <a:off x="376360" y="1458486"/>
            <a:ext cx="2816801" cy="369332"/>
          </a:xfrm>
          <a:prstGeom prst="rect">
            <a:avLst/>
          </a:prstGeom>
          <a:noFill/>
        </p:spPr>
        <p:txBody>
          <a:bodyPr vert="horz" wrap="square" rtlCol="0">
            <a:spAutoFit/>
          </a:bodyPr>
          <a:lstStyle/>
          <a:p>
            <a:r>
              <a:rPr lang="en-US" altLang="ko-KR" b="1" dirty="0">
                <a:solidFill>
                  <a:schemeClr val="tx1">
                    <a:lumMod val="75000"/>
                    <a:lumOff val="25000"/>
                  </a:schemeClr>
                </a:solidFill>
                <a:latin typeface="맑은 고딕" panose="020B0503020000020004" pitchFamily="50" charset="-127"/>
                <a:ea typeface="맑은 고딕" panose="020B0503020000020004" pitchFamily="50" charset="-127"/>
                <a:cs typeface="Calibri" panose="020F0502020204030204" pitchFamily="34" charset="0"/>
              </a:rPr>
              <a:t>※ </a:t>
            </a:r>
            <a:r>
              <a:rPr lang="en-US" altLang="ko-KR" b="1" dirty="0">
                <a:solidFill>
                  <a:schemeClr val="tx1">
                    <a:lumMod val="75000"/>
                    <a:lumOff val="25000"/>
                  </a:schemeClr>
                </a:solidFill>
                <a:latin typeface="Calibri" panose="020F0502020204030204" pitchFamily="34" charset="0"/>
                <a:cs typeface="Calibri" panose="020F0502020204030204" pitchFamily="34" charset="0"/>
              </a:rPr>
              <a:t>RAN perspective</a:t>
            </a:r>
            <a:endParaRPr lang="ko-KR" altLang="en-US" b="1" dirty="0">
              <a:solidFill>
                <a:schemeClr val="tx1">
                  <a:lumMod val="75000"/>
                  <a:lumOff val="25000"/>
                </a:schemeClr>
              </a:solidFill>
              <a:latin typeface="Calibri" panose="020F0502020204030204" pitchFamily="34" charset="0"/>
              <a:cs typeface="Calibri" panose="020F0502020204030204" pitchFamily="34" charset="0"/>
            </a:endParaRPr>
          </a:p>
        </p:txBody>
      </p:sp>
      <p:sp>
        <p:nvSpPr>
          <p:cNvPr id="9" name="Segnaposto contenuto 2">
            <a:extLst>
              <a:ext uri="{FF2B5EF4-FFF2-40B4-BE49-F238E27FC236}">
                <a16:creationId xmlns:a16="http://schemas.microsoft.com/office/drawing/2014/main" id="{11EC0B1E-AEC1-4B6F-BB6A-47019FA4506F}"/>
              </a:ext>
            </a:extLst>
          </p:cNvPr>
          <p:cNvSpPr txBox="1">
            <a:spLocks/>
          </p:cNvSpPr>
          <p:nvPr/>
        </p:nvSpPr>
        <p:spPr>
          <a:xfrm>
            <a:off x="376360" y="1890585"/>
            <a:ext cx="11552993" cy="4612744"/>
          </a:xfrm>
          <a:prstGeom prst="rect">
            <a:avLst/>
          </a:prstGeom>
        </p:spPr>
        <p:txBody>
          <a:bodyPr>
            <a:normAutofit fontScale="85000" lnSpcReduction="20000"/>
          </a:bodyPr>
          <a:lstStyle>
            <a:lvl1pPr marL="228600" indent="-228600" algn="l" defTabSz="914400" rtl="0" eaLnBrk="1" latinLnBrk="1"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1"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1"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latinLnBrk="0">
              <a:buNone/>
            </a:pPr>
            <a:r>
              <a:rPr lang="en-GB" sz="1800" noProof="1">
                <a:solidFill>
                  <a:schemeClr val="tx2"/>
                </a:solidFill>
                <a:latin typeface="Calibri" panose="020F0502020204030204" pitchFamily="34" charset="0"/>
                <a:cs typeface="Calibri" panose="020F0502020204030204" pitchFamily="34" charset="0"/>
              </a:rPr>
              <a:t>Sidelink enhancements, scenarios for satellite usage and multi RAT multi connectivity are important features required to enhance the communication coverage at sea where it is not possible to easily deploy the network infrastructures as it has done on land.</a:t>
            </a:r>
          </a:p>
          <a:p>
            <a:pPr marL="0" indent="0" latinLnBrk="0">
              <a:buNone/>
            </a:pPr>
            <a:r>
              <a:rPr lang="en-GB" sz="1800" noProof="1">
                <a:solidFill>
                  <a:schemeClr val="tx2"/>
                </a:solidFill>
                <a:latin typeface="Calibri" panose="020F0502020204030204" pitchFamily="34" charset="0"/>
                <a:cs typeface="Calibri" panose="020F0502020204030204" pitchFamily="34" charset="0"/>
              </a:rPr>
              <a:t>The sidelink enhancement including sidelink positioning is ranked as the 1</a:t>
            </a:r>
            <a:r>
              <a:rPr lang="en-GB" sz="1800" baseline="30000" noProof="1">
                <a:solidFill>
                  <a:schemeClr val="tx2"/>
                </a:solidFill>
                <a:latin typeface="Calibri" panose="020F0502020204030204" pitchFamily="34" charset="0"/>
                <a:cs typeface="Calibri" panose="020F0502020204030204" pitchFamily="34" charset="0"/>
              </a:rPr>
              <a:t>st</a:t>
            </a:r>
            <a:r>
              <a:rPr lang="en-GB" sz="1800" noProof="1">
                <a:solidFill>
                  <a:schemeClr val="tx2"/>
                </a:solidFill>
                <a:latin typeface="Calibri" panose="020F0502020204030204" pitchFamily="34" charset="0"/>
                <a:cs typeface="Calibri" panose="020F0502020204030204" pitchFamily="34" charset="0"/>
              </a:rPr>
              <a:t> priority considering the availability of current maritime communication technologies at sea because it is assumed that more than 20 ~ 30 years will be taken to be migrated into the provision of the maritime communication over 5G and beyond.</a:t>
            </a:r>
          </a:p>
          <a:p>
            <a:pPr latinLnBrk="0">
              <a:buFont typeface="Wingdings" panose="05000000000000000000" pitchFamily="2" charset="2"/>
              <a:buChar char="ü"/>
            </a:pPr>
            <a:r>
              <a:rPr lang="en-GB" altLang="ko-KR" sz="1800" noProof="1">
                <a:solidFill>
                  <a:schemeClr val="tx2"/>
                </a:solidFill>
                <a:latin typeface="Calibri" panose="020F0502020204030204" pitchFamily="34" charset="0"/>
                <a:cs typeface="Calibri" panose="020F0502020204030204" pitchFamily="34" charset="0"/>
              </a:rPr>
              <a:t>There is the solution to provide the direct communication between vessels without the network infrastructure but with the very limited service and low performance at sea. In order to support emerging requirements from upcoming new businesses at sea, </a:t>
            </a:r>
            <a:r>
              <a:rPr lang="en-GB" altLang="ko-KR" sz="1800" u="sng" noProof="1">
                <a:solidFill>
                  <a:schemeClr val="tx2"/>
                </a:solidFill>
                <a:latin typeface="Calibri" panose="020F0502020204030204" pitchFamily="34" charset="0"/>
                <a:cs typeface="Calibri" panose="020F0502020204030204" pitchFamily="34" charset="0"/>
              </a:rPr>
              <a:t>the revolutionary enhancement of the existing direct communication between vessels is inevitably requested</a:t>
            </a:r>
            <a:r>
              <a:rPr lang="en-GB" altLang="ko-KR" sz="1800" noProof="1">
                <a:solidFill>
                  <a:schemeClr val="tx2"/>
                </a:solidFill>
                <a:latin typeface="Calibri" panose="020F0502020204030204" pitchFamily="34" charset="0"/>
                <a:cs typeface="Calibri" panose="020F0502020204030204" pitchFamily="34" charset="0"/>
              </a:rPr>
              <a:t>. In addition, it is very critical to have positioning of vessels and people on board requested to be rescued when any accident happens during the navigation at sea regardless of whether there is any network infrastructure around vessels or not. Therefore, sidelink enhancements including sidelink positioning is ranked as 1</a:t>
            </a:r>
            <a:r>
              <a:rPr lang="en-GB" altLang="ko-KR" sz="1800" baseline="30000" noProof="1">
                <a:solidFill>
                  <a:schemeClr val="tx2"/>
                </a:solidFill>
                <a:latin typeface="Calibri" panose="020F0502020204030204" pitchFamily="34" charset="0"/>
                <a:cs typeface="Calibri" panose="020F0502020204030204" pitchFamily="34" charset="0"/>
              </a:rPr>
              <a:t>st</a:t>
            </a:r>
            <a:r>
              <a:rPr lang="en-GB" altLang="ko-KR" sz="1800" noProof="1">
                <a:solidFill>
                  <a:schemeClr val="tx2"/>
                </a:solidFill>
                <a:latin typeface="Calibri" panose="020F0502020204030204" pitchFamily="34" charset="0"/>
                <a:cs typeface="Calibri" panose="020F0502020204030204" pitchFamily="34" charset="0"/>
              </a:rPr>
              <a:t> priority. </a:t>
            </a:r>
            <a:r>
              <a:rPr lang="en-GB" altLang="ko-KR" sz="1800" u="sng" noProof="1">
                <a:solidFill>
                  <a:schemeClr val="tx2"/>
                </a:solidFill>
                <a:latin typeface="Calibri" panose="020F0502020204030204" pitchFamily="34" charset="0"/>
                <a:cs typeface="Calibri" panose="020F0502020204030204" pitchFamily="34" charset="0"/>
              </a:rPr>
              <a:t>The currently ongoing 3GPP works on NR slidelink enhancements need to be continuously enhanced to provide more optimized performance to maritime communication environments where much longer distance needs to be supported, earth curvature also needs to be considered and other potential impacts from antenna heights and the sea surface wave along with vessel movement need to be analyzed.</a:t>
            </a:r>
            <a:r>
              <a:rPr lang="en-GB" altLang="ko-KR" sz="1800" noProof="1">
                <a:solidFill>
                  <a:schemeClr val="tx2"/>
                </a:solidFill>
                <a:latin typeface="Calibri" panose="020F0502020204030204" pitchFamily="34" charset="0"/>
                <a:cs typeface="Calibri" panose="020F0502020204030204" pitchFamily="34" charset="0"/>
              </a:rPr>
              <a:t> </a:t>
            </a:r>
          </a:p>
          <a:p>
            <a:pPr latinLnBrk="0">
              <a:buFont typeface="Wingdings" panose="05000000000000000000" pitchFamily="2" charset="2"/>
              <a:buChar char="ü"/>
            </a:pPr>
            <a:r>
              <a:rPr lang="en-GB" altLang="ko-KR" sz="1800" noProof="1">
                <a:solidFill>
                  <a:schemeClr val="tx2"/>
                </a:solidFill>
                <a:latin typeface="Calibri" panose="020F0502020204030204" pitchFamily="34" charset="0"/>
                <a:cs typeface="Calibri" panose="020F0502020204030204" pitchFamily="34" charset="0"/>
              </a:rPr>
              <a:t>Satellite access is the essential feature required to support broad coverage at sea. It was ranked as 2</a:t>
            </a:r>
            <a:r>
              <a:rPr lang="en-GB" altLang="ko-KR" sz="1800" baseline="30000" noProof="1">
                <a:solidFill>
                  <a:schemeClr val="tx2"/>
                </a:solidFill>
                <a:latin typeface="Calibri" panose="020F0502020204030204" pitchFamily="34" charset="0"/>
                <a:cs typeface="Calibri" panose="020F0502020204030204" pitchFamily="34" charset="0"/>
              </a:rPr>
              <a:t>nd</a:t>
            </a:r>
            <a:r>
              <a:rPr lang="en-GB" altLang="ko-KR" sz="1800" noProof="1">
                <a:solidFill>
                  <a:schemeClr val="tx2"/>
                </a:solidFill>
                <a:latin typeface="Calibri" panose="020F0502020204030204" pitchFamily="34" charset="0"/>
                <a:cs typeface="Calibri" panose="020F0502020204030204" pitchFamily="34" charset="0"/>
              </a:rPr>
              <a:t> priority because of the following reasons.</a:t>
            </a:r>
          </a:p>
          <a:p>
            <a:pPr marL="438150" indent="-182563" latinLnBrk="0">
              <a:buFontTx/>
              <a:buChar char="-"/>
            </a:pPr>
            <a:r>
              <a:rPr lang="en-GB" altLang="ko-KR" sz="1800" noProof="1">
                <a:solidFill>
                  <a:schemeClr val="tx2"/>
                </a:solidFill>
                <a:latin typeface="Calibri" panose="020F0502020204030204" pitchFamily="34" charset="0"/>
                <a:cs typeface="Calibri" panose="020F0502020204030204" pitchFamily="34" charset="0"/>
              </a:rPr>
              <a:t>The solutions based on the legacy satellite access technologies are also expected to be enhanced to provide better performance required for the emergence of new businesses at sea such as autonomous ships or oceanic farming at sea.</a:t>
            </a:r>
          </a:p>
          <a:p>
            <a:pPr marL="438150" indent="-182563" latinLnBrk="0">
              <a:buFontTx/>
              <a:buChar char="-"/>
            </a:pPr>
            <a:r>
              <a:rPr lang="en-GB" altLang="ko-KR" sz="1800" noProof="1">
                <a:solidFill>
                  <a:schemeClr val="tx2"/>
                </a:solidFill>
                <a:latin typeface="Calibri" panose="020F0502020204030204" pitchFamily="34" charset="0"/>
                <a:cs typeface="Calibri" panose="020F0502020204030204" pitchFamily="34" charset="0"/>
              </a:rPr>
              <a:t>Therefore, the alternative solutions based on the enhancement of legacy satellites are assumed to be available for the time being until satellite solutions are migrated to what 3GPP are to be standardized for satellite access over 5G and beyond. </a:t>
            </a:r>
          </a:p>
          <a:p>
            <a:pPr latinLnBrk="0">
              <a:buFont typeface="Wingdings" panose="05000000000000000000" pitchFamily="2" charset="2"/>
              <a:buChar char="ü"/>
            </a:pPr>
            <a:r>
              <a:rPr lang="en-GB" altLang="ko-KR" sz="1800" noProof="1">
                <a:solidFill>
                  <a:schemeClr val="tx2"/>
                </a:solidFill>
                <a:latin typeface="Calibri" panose="020F0502020204030204" pitchFamily="34" charset="0"/>
                <a:cs typeface="Calibri" panose="020F0502020204030204" pitchFamily="34" charset="0"/>
              </a:rPr>
              <a:t>Assuming </a:t>
            </a:r>
            <a:r>
              <a:rPr lang="en-GB" altLang="ko-KR" sz="1800" u="sng" noProof="1">
                <a:solidFill>
                  <a:schemeClr val="tx2"/>
                </a:solidFill>
                <a:latin typeface="Calibri" panose="020F0502020204030204" pitchFamily="34" charset="0"/>
                <a:cs typeface="Calibri" panose="020F0502020204030204" pitchFamily="34" charset="0"/>
              </a:rPr>
              <a:t>the ship’s life (i.e. 20 ~ 30 years on average)</a:t>
            </a:r>
            <a:r>
              <a:rPr lang="en-GB" altLang="ko-KR" sz="1800" noProof="1">
                <a:solidFill>
                  <a:schemeClr val="tx2"/>
                </a:solidFill>
                <a:latin typeface="Calibri" panose="020F0502020204030204" pitchFamily="34" charset="0"/>
                <a:cs typeface="Calibri" panose="020F0502020204030204" pitchFamily="34" charset="0"/>
              </a:rPr>
              <a:t>, legacy maritime communication technologies will co-exist with upcoming new maritime communication technologies over 5G and beyond so it is required to support the multi RAT and multi connectivity ranked as 3</a:t>
            </a:r>
            <a:r>
              <a:rPr lang="en-GB" altLang="ko-KR" sz="1800" baseline="30000" noProof="1">
                <a:solidFill>
                  <a:schemeClr val="tx2"/>
                </a:solidFill>
                <a:latin typeface="Calibri" panose="020F0502020204030204" pitchFamily="34" charset="0"/>
                <a:cs typeface="Calibri" panose="020F0502020204030204" pitchFamily="34" charset="0"/>
              </a:rPr>
              <a:t>rd</a:t>
            </a:r>
            <a:r>
              <a:rPr lang="en-GB" altLang="ko-KR" sz="1800" noProof="1">
                <a:solidFill>
                  <a:schemeClr val="tx2"/>
                </a:solidFill>
                <a:latin typeface="Calibri" panose="020F0502020204030204" pitchFamily="34" charset="0"/>
                <a:cs typeface="Calibri" panose="020F0502020204030204" pitchFamily="34" charset="0"/>
              </a:rPr>
              <a:t> priority </a:t>
            </a:r>
            <a:r>
              <a:rPr lang="en-GB" altLang="ko-KR" sz="1800" u="sng" noProof="1">
                <a:solidFill>
                  <a:schemeClr val="tx2"/>
                </a:solidFill>
                <a:latin typeface="Calibri" panose="020F0502020204030204" pitchFamily="34" charset="0"/>
                <a:cs typeface="Calibri" panose="020F0502020204030204" pitchFamily="34" charset="0"/>
              </a:rPr>
              <a:t>considering the communication between legacy type of vessels and new type of vessels such as autonomous ships</a:t>
            </a:r>
            <a:r>
              <a:rPr lang="en-GB" altLang="ko-KR" sz="1800" noProof="1">
                <a:solidFill>
                  <a:schemeClr val="tx2"/>
                </a:solidFill>
                <a:latin typeface="Calibri" panose="020F0502020204030204" pitchFamily="34" charset="0"/>
                <a:cs typeface="Calibri" panose="020F0502020204030204" pitchFamily="34" charset="0"/>
              </a:rPr>
              <a:t>. </a:t>
            </a:r>
          </a:p>
          <a:p>
            <a:pPr lvl="1" latinLnBrk="0">
              <a:buFont typeface="Wingdings" panose="05000000000000000000" pitchFamily="2" charset="2"/>
              <a:buChar char="ü"/>
            </a:pPr>
            <a:endParaRPr lang="en-GB" sz="1400" noProof="1">
              <a:solidFill>
                <a:schemeClr val="tx2"/>
              </a:solidFill>
              <a:latin typeface="Calibri" panose="020F0502020204030204" pitchFamily="34" charset="0"/>
              <a:cs typeface="Calibri" panose="020F0502020204030204" pitchFamily="34" charset="0"/>
            </a:endParaRPr>
          </a:p>
          <a:p>
            <a:pPr marL="457200" lvl="1" indent="0" latinLnBrk="0">
              <a:buNone/>
            </a:pPr>
            <a:endParaRPr lang="en-GB" sz="1400" noProof="1">
              <a:solidFill>
                <a:schemeClr val="tx2"/>
              </a:solidFill>
              <a:latin typeface="Calibri" panose="020F0502020204030204" pitchFamily="34" charset="0"/>
              <a:cs typeface="Calibri" panose="020F0502020204030204" pitchFamily="34" charset="0"/>
            </a:endParaRPr>
          </a:p>
        </p:txBody>
      </p:sp>
      <p:sp>
        <p:nvSpPr>
          <p:cNvPr id="10" name="제목 1">
            <a:extLst>
              <a:ext uri="{FF2B5EF4-FFF2-40B4-BE49-F238E27FC236}">
                <a16:creationId xmlns:a16="http://schemas.microsoft.com/office/drawing/2014/main" id="{3D7B61BA-F2E4-403E-8F78-C8EDB628B724}"/>
              </a:ext>
            </a:extLst>
          </p:cNvPr>
          <p:cNvSpPr>
            <a:spLocks noGrp="1"/>
          </p:cNvSpPr>
          <p:nvPr>
            <p:ph type="title"/>
          </p:nvPr>
        </p:nvSpPr>
        <p:spPr>
          <a:xfrm>
            <a:off x="931574" y="827370"/>
            <a:ext cx="10328853" cy="424732"/>
          </a:xfrm>
        </p:spPr>
        <p:txBody>
          <a:bodyPr/>
          <a:lstStyle/>
          <a:p>
            <a:r>
              <a:rPr lang="en-US" altLang="ko-KR" dirty="0"/>
              <a:t>ANNEX. High Priority Topics For Maritime Sector in Release 18 (For Information)</a:t>
            </a:r>
            <a:endParaRPr lang="ko-KR" altLang="en-US" dirty="0"/>
          </a:p>
        </p:txBody>
      </p:sp>
      <p:sp>
        <p:nvSpPr>
          <p:cNvPr id="11" name="TextBox 10">
            <a:extLst>
              <a:ext uri="{FF2B5EF4-FFF2-40B4-BE49-F238E27FC236}">
                <a16:creationId xmlns:a16="http://schemas.microsoft.com/office/drawing/2014/main" id="{6664FA3E-D728-4B86-AE19-6109E1C4727E}"/>
              </a:ext>
            </a:extLst>
          </p:cNvPr>
          <p:cNvSpPr txBox="1"/>
          <p:nvPr/>
        </p:nvSpPr>
        <p:spPr>
          <a:xfrm>
            <a:off x="0" y="50489"/>
            <a:ext cx="12192000" cy="258532"/>
          </a:xfrm>
          <a:prstGeom prst="rect">
            <a:avLst/>
          </a:prstGeom>
          <a:noFill/>
        </p:spPr>
        <p:txBody>
          <a:bodyPr wrap="square">
            <a:spAutoFit/>
          </a:bodyPr>
          <a:lstStyle/>
          <a:p>
            <a:pPr marL="228600" marR="0" lvl="0" indent="-228600" algn="ctr" defTabSz="914400" rtl="0" eaLnBrk="1" fontAlgn="auto" latinLnBrk="1" hangingPunct="1">
              <a:lnSpc>
                <a:spcPct val="90000"/>
              </a:lnSpc>
              <a:spcBef>
                <a:spcPts val="1000"/>
              </a:spcBef>
              <a:spcAft>
                <a:spcPts val="0"/>
              </a:spcAft>
              <a:buClrTx/>
              <a:buSzTx/>
              <a:buFont typeface="Arial" panose="020B0604020202020204" pitchFamily="34" charset="0"/>
              <a:buNone/>
              <a:tabLst/>
              <a:defRPr/>
            </a:pPr>
            <a:r>
              <a:rPr kumimoji="0" lang="en-US" altLang="ko-KR" sz="1200" b="1" i="0" strike="noStrike" kern="1200" cap="none" spc="0" normalizeH="0" baseline="0" noProof="0" dirty="0">
                <a:ln>
                  <a:noFill/>
                </a:ln>
                <a:solidFill>
                  <a:srgbClr val="0070C0"/>
                </a:solidFill>
                <a:effectLst/>
                <a:uLnTx/>
                <a:uFillTx/>
                <a:latin typeface="Calibri" panose="020F0502020204030204" pitchFamily="34" charset="0"/>
                <a:ea typeface="맑은 고딕" panose="020B0503020000020004" pitchFamily="50" charset="-127"/>
                <a:cs typeface="Calibri" panose="020F0502020204030204" pitchFamily="34" charset="0"/>
              </a:rPr>
              <a:t>SP-210601, 3</a:t>
            </a:r>
            <a:r>
              <a:rPr lang="en-US" altLang="ko-KR" sz="1200" b="1" dirty="0">
                <a:solidFill>
                  <a:srgbClr val="0070C0"/>
                </a:solidFill>
                <a:latin typeface="Calibri" panose="020F0502020204030204" pitchFamily="34" charset="0"/>
                <a:ea typeface="맑은 고딕" panose="020B0503020000020004" pitchFamily="50" charset="-127"/>
                <a:cs typeface="Calibri" panose="020F0502020204030204" pitchFamily="34" charset="0"/>
              </a:rPr>
              <a:t>GPP</a:t>
            </a:r>
            <a:r>
              <a:rPr lang="ko-KR" altLang="en-US" sz="1200" b="1" dirty="0">
                <a:solidFill>
                  <a:srgbClr val="0070C0"/>
                </a:solidFill>
                <a:latin typeface="Calibri" panose="020F0502020204030204" pitchFamily="34" charset="0"/>
                <a:ea typeface="맑은 고딕" panose="020B0503020000020004" pitchFamily="50" charset="-127"/>
                <a:cs typeface="Calibri" panose="020F0502020204030204" pitchFamily="34" charset="0"/>
              </a:rPr>
              <a:t> </a:t>
            </a:r>
            <a:r>
              <a:rPr lang="en-US" altLang="ko-KR" sz="1200" b="1" dirty="0">
                <a:solidFill>
                  <a:srgbClr val="0070C0"/>
                </a:solidFill>
                <a:latin typeface="Calibri" panose="020F0502020204030204" pitchFamily="34" charset="0"/>
                <a:ea typeface="맑은 고딕" panose="020B0503020000020004" pitchFamily="50" charset="-127"/>
                <a:cs typeface="Calibri" panose="020F0502020204030204" pitchFamily="34" charset="0"/>
              </a:rPr>
              <a:t>SA</a:t>
            </a:r>
            <a:r>
              <a:rPr lang="ko-KR" altLang="en-US" sz="1200" b="1" dirty="0">
                <a:solidFill>
                  <a:srgbClr val="0070C0"/>
                </a:solidFill>
                <a:latin typeface="Calibri" panose="020F0502020204030204" pitchFamily="34" charset="0"/>
                <a:ea typeface="맑은 고딕" panose="020B0503020000020004" pitchFamily="50" charset="-127"/>
                <a:cs typeface="Calibri" panose="020F0502020204030204" pitchFamily="34" charset="0"/>
              </a:rPr>
              <a:t> </a:t>
            </a:r>
            <a:r>
              <a:rPr lang="en-US" altLang="ko-KR" sz="1200" b="1" dirty="0">
                <a:solidFill>
                  <a:srgbClr val="0070C0"/>
                </a:solidFill>
                <a:latin typeface="Calibri" panose="020F0502020204030204" pitchFamily="34" charset="0"/>
                <a:ea typeface="맑은 고딕" panose="020B0503020000020004" pitchFamily="50" charset="-127"/>
                <a:cs typeface="Calibri" panose="020F0502020204030204" pitchFamily="34" charset="0"/>
              </a:rPr>
              <a:t>Rel-18</a:t>
            </a:r>
            <a:r>
              <a:rPr lang="ko-KR" altLang="en-US" sz="1200" b="1" dirty="0">
                <a:solidFill>
                  <a:srgbClr val="0070C0"/>
                </a:solidFill>
                <a:latin typeface="Calibri" panose="020F0502020204030204" pitchFamily="34" charset="0"/>
                <a:ea typeface="맑은 고딕" panose="020B0503020000020004" pitchFamily="50" charset="-127"/>
                <a:cs typeface="Calibri" panose="020F0502020204030204" pitchFamily="34" charset="0"/>
              </a:rPr>
              <a:t> </a:t>
            </a:r>
            <a:r>
              <a:rPr lang="en-US" altLang="ko-KR" sz="1200" b="1" dirty="0">
                <a:solidFill>
                  <a:srgbClr val="0070C0"/>
                </a:solidFill>
                <a:latin typeface="Calibri" panose="020F0502020204030204" pitchFamily="34" charset="0"/>
                <a:ea typeface="맑은 고딕" panose="020B0503020000020004" pitchFamily="50" charset="-127"/>
                <a:cs typeface="Calibri" panose="020F0502020204030204" pitchFamily="34" charset="0"/>
              </a:rPr>
              <a:t>Workshop, 9~10 September 2021</a:t>
            </a:r>
            <a:endParaRPr kumimoji="0" lang="en-US" altLang="ko-KR" sz="1200" b="1" i="0" strike="noStrike" kern="1200" cap="none" spc="0" normalizeH="0" baseline="0" noProof="0" dirty="0">
              <a:ln>
                <a:noFill/>
              </a:ln>
              <a:solidFill>
                <a:srgbClr val="0070C0"/>
              </a:solidFill>
              <a:effectLst/>
              <a:uLnTx/>
              <a:uFillTx/>
              <a:latin typeface="Calibri" panose="020F0502020204030204" pitchFamily="34" charset="0"/>
              <a:ea typeface="맑은 고딕" panose="020B0503020000020004" pitchFamily="50" charset="-127"/>
              <a:cs typeface="Calibri" panose="020F0502020204030204" pitchFamily="34" charset="0"/>
            </a:endParaRPr>
          </a:p>
        </p:txBody>
      </p:sp>
    </p:spTree>
    <p:extLst>
      <p:ext uri="{BB962C8B-B14F-4D97-AF65-F5344CB8AC3E}">
        <p14:creationId xmlns:p14="http://schemas.microsoft.com/office/powerpoint/2010/main" val="279897792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슬라이드 번호 개체 틀 2">
            <a:extLst>
              <a:ext uri="{FF2B5EF4-FFF2-40B4-BE49-F238E27FC236}">
                <a16:creationId xmlns:a16="http://schemas.microsoft.com/office/drawing/2014/main" id="{4DD5040A-06C5-43E3-9FA2-B72EA1F1A56E}"/>
              </a:ext>
            </a:extLst>
          </p:cNvPr>
          <p:cNvSpPr>
            <a:spLocks noGrp="1"/>
          </p:cNvSpPr>
          <p:nvPr>
            <p:ph type="sldNum" sz="quarter" idx="4"/>
          </p:nvPr>
        </p:nvSpPr>
        <p:spPr/>
        <p:txBody>
          <a:bodyPr/>
          <a:lstStyle/>
          <a:p>
            <a:fld id="{F8A1667F-91A8-4B35-9846-B1D3F6737F7F}" type="slidenum">
              <a:rPr lang="ko-KR" altLang="en-US" smtClean="0"/>
              <a:t>12</a:t>
            </a:fld>
            <a:endParaRPr lang="ko-KR" altLang="en-US"/>
          </a:p>
        </p:txBody>
      </p:sp>
      <p:pic>
        <p:nvPicPr>
          <p:cNvPr id="6" name="그림 5">
            <a:extLst>
              <a:ext uri="{FF2B5EF4-FFF2-40B4-BE49-F238E27FC236}">
                <a16:creationId xmlns:a16="http://schemas.microsoft.com/office/drawing/2014/main" id="{0A6A1E23-9404-4334-B5AD-576C0962BD6B}"/>
              </a:ext>
            </a:extLst>
          </p:cNvPr>
          <p:cNvPicPr>
            <a:picLocks noChangeAspect="1"/>
          </p:cNvPicPr>
          <p:nvPr/>
        </p:nvPicPr>
        <p:blipFill>
          <a:blip r:embed="rId2"/>
          <a:stretch>
            <a:fillRect/>
          </a:stretch>
        </p:blipFill>
        <p:spPr>
          <a:xfrm>
            <a:off x="11180134" y="6255897"/>
            <a:ext cx="832004" cy="525034"/>
          </a:xfrm>
          <a:prstGeom prst="rect">
            <a:avLst/>
          </a:prstGeom>
        </p:spPr>
      </p:pic>
      <p:pic>
        <p:nvPicPr>
          <p:cNvPr id="7" name="그림 6">
            <a:extLst>
              <a:ext uri="{FF2B5EF4-FFF2-40B4-BE49-F238E27FC236}">
                <a16:creationId xmlns:a16="http://schemas.microsoft.com/office/drawing/2014/main" id="{ADD43CB8-5329-492C-95AB-55BA7A37FDF5}"/>
              </a:ext>
            </a:extLst>
          </p:cNvPr>
          <p:cNvPicPr>
            <a:picLocks noChangeAspect="1"/>
          </p:cNvPicPr>
          <p:nvPr/>
        </p:nvPicPr>
        <p:blipFill>
          <a:blip r:embed="rId3"/>
          <a:stretch>
            <a:fillRect/>
          </a:stretch>
        </p:blipFill>
        <p:spPr>
          <a:xfrm>
            <a:off x="142647" y="6255897"/>
            <a:ext cx="1117312" cy="494865"/>
          </a:xfrm>
          <a:prstGeom prst="rect">
            <a:avLst/>
          </a:prstGeom>
        </p:spPr>
      </p:pic>
      <p:sp>
        <p:nvSpPr>
          <p:cNvPr id="8" name="TextBox 7">
            <a:extLst>
              <a:ext uri="{FF2B5EF4-FFF2-40B4-BE49-F238E27FC236}">
                <a16:creationId xmlns:a16="http://schemas.microsoft.com/office/drawing/2014/main" id="{CDD4A0FF-B63E-48EC-BF57-3F7769C0F692}"/>
              </a:ext>
            </a:extLst>
          </p:cNvPr>
          <p:cNvSpPr txBox="1"/>
          <p:nvPr/>
        </p:nvSpPr>
        <p:spPr>
          <a:xfrm>
            <a:off x="445472" y="1746547"/>
            <a:ext cx="2816801" cy="369332"/>
          </a:xfrm>
          <a:prstGeom prst="rect">
            <a:avLst/>
          </a:prstGeom>
          <a:noFill/>
        </p:spPr>
        <p:txBody>
          <a:bodyPr vert="horz" wrap="square" rtlCol="0">
            <a:spAutoFit/>
          </a:bodyPr>
          <a:lstStyle/>
          <a:p>
            <a:r>
              <a:rPr lang="en-US" altLang="ko-KR" b="1" dirty="0">
                <a:solidFill>
                  <a:schemeClr val="tx1">
                    <a:lumMod val="75000"/>
                    <a:lumOff val="25000"/>
                  </a:schemeClr>
                </a:solidFill>
                <a:latin typeface="맑은 고딕" panose="020B0503020000020004" pitchFamily="50" charset="-127"/>
                <a:ea typeface="맑은 고딕" panose="020B0503020000020004" pitchFamily="50" charset="-127"/>
                <a:cs typeface="Calibri" panose="020F0502020204030204" pitchFamily="34" charset="0"/>
              </a:rPr>
              <a:t>※ </a:t>
            </a:r>
            <a:r>
              <a:rPr lang="en-US" altLang="ko-KR" b="1" dirty="0">
                <a:solidFill>
                  <a:schemeClr val="tx1">
                    <a:lumMod val="75000"/>
                    <a:lumOff val="25000"/>
                  </a:schemeClr>
                </a:solidFill>
                <a:latin typeface="Calibri" panose="020F0502020204030204" pitchFamily="34" charset="0"/>
                <a:cs typeface="Calibri" panose="020F0502020204030204" pitchFamily="34" charset="0"/>
              </a:rPr>
              <a:t>RAN perspective</a:t>
            </a:r>
            <a:endParaRPr lang="ko-KR" altLang="en-US" b="1" dirty="0">
              <a:solidFill>
                <a:schemeClr val="tx1">
                  <a:lumMod val="75000"/>
                  <a:lumOff val="25000"/>
                </a:schemeClr>
              </a:solidFill>
              <a:latin typeface="Calibri" panose="020F0502020204030204" pitchFamily="34" charset="0"/>
              <a:cs typeface="Calibri" panose="020F0502020204030204" pitchFamily="34" charset="0"/>
            </a:endParaRPr>
          </a:p>
        </p:txBody>
      </p:sp>
      <p:sp>
        <p:nvSpPr>
          <p:cNvPr id="10" name="Segnaposto contenuto 2">
            <a:extLst>
              <a:ext uri="{FF2B5EF4-FFF2-40B4-BE49-F238E27FC236}">
                <a16:creationId xmlns:a16="http://schemas.microsoft.com/office/drawing/2014/main" id="{CEEED928-0761-4EA9-A79A-78C22E5ACDD1}"/>
              </a:ext>
            </a:extLst>
          </p:cNvPr>
          <p:cNvSpPr txBox="1">
            <a:spLocks/>
          </p:cNvSpPr>
          <p:nvPr/>
        </p:nvSpPr>
        <p:spPr>
          <a:xfrm>
            <a:off x="401920" y="2115879"/>
            <a:ext cx="11581145" cy="3471530"/>
          </a:xfrm>
          <a:prstGeom prst="rect">
            <a:avLst/>
          </a:prstGeom>
        </p:spPr>
        <p:txBody>
          <a:bodyPr>
            <a:normAutofit fontScale="85000" lnSpcReduction="20000"/>
          </a:bodyPr>
          <a:lstStyle>
            <a:lvl1pPr marL="228600" indent="-228600" algn="l" defTabSz="914400" rtl="0" eaLnBrk="1" latinLnBrk="1"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1"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1"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1" indent="0">
              <a:buFont typeface="Arial" panose="020B0604020202020204" pitchFamily="34" charset="0"/>
              <a:buNone/>
            </a:pPr>
            <a:endParaRPr lang="en-GB" sz="1300" noProof="1">
              <a:solidFill>
                <a:schemeClr val="tx2"/>
              </a:solidFill>
              <a:latin typeface="Calibri" panose="020F0502020204030204" pitchFamily="34" charset="0"/>
              <a:cs typeface="Calibri" panose="020F0502020204030204" pitchFamily="34" charset="0"/>
            </a:endParaRPr>
          </a:p>
          <a:p>
            <a:pPr marL="0" indent="0" latinLnBrk="0">
              <a:buNone/>
            </a:pPr>
            <a:r>
              <a:rPr lang="en-GB" sz="1800" noProof="1">
                <a:solidFill>
                  <a:schemeClr val="tx2"/>
                </a:solidFill>
                <a:latin typeface="Calibri" panose="020F0502020204030204" pitchFamily="34" charset="0"/>
                <a:cs typeface="Calibri" panose="020F0502020204030204" pitchFamily="34" charset="0"/>
              </a:rPr>
              <a:t>Positioning enhancements is ranked as 4</a:t>
            </a:r>
            <a:r>
              <a:rPr lang="en-GB" sz="1800" baseline="30000" noProof="1">
                <a:solidFill>
                  <a:schemeClr val="tx2"/>
                </a:solidFill>
                <a:latin typeface="Calibri" panose="020F0502020204030204" pitchFamily="34" charset="0"/>
                <a:cs typeface="Calibri" panose="020F0502020204030204" pitchFamily="34" charset="0"/>
              </a:rPr>
              <a:t>th</a:t>
            </a:r>
            <a:r>
              <a:rPr lang="en-GB" sz="1800" noProof="1">
                <a:solidFill>
                  <a:schemeClr val="tx2"/>
                </a:solidFill>
                <a:latin typeface="Calibri" panose="020F0502020204030204" pitchFamily="34" charset="0"/>
                <a:cs typeface="Calibri" panose="020F0502020204030204" pitchFamily="34" charset="0"/>
              </a:rPr>
              <a:t> priority because the positioning is an essentially required feature next after the coverage expansion at sea.</a:t>
            </a:r>
          </a:p>
          <a:p>
            <a:pPr marL="0" indent="0" latinLnBrk="0">
              <a:buNone/>
            </a:pPr>
            <a:endParaRPr lang="en-GB" altLang="ko-KR" sz="1800" noProof="1">
              <a:solidFill>
                <a:schemeClr val="tx2"/>
              </a:solidFill>
              <a:latin typeface="Calibri" panose="020F0502020204030204" pitchFamily="34" charset="0"/>
              <a:cs typeface="Calibri" panose="020F0502020204030204" pitchFamily="34" charset="0"/>
            </a:endParaRPr>
          </a:p>
          <a:p>
            <a:pPr marL="0" indent="0" latinLnBrk="0">
              <a:buNone/>
            </a:pPr>
            <a:r>
              <a:rPr lang="en-GB" altLang="ko-KR" sz="1800" noProof="1">
                <a:solidFill>
                  <a:schemeClr val="tx2"/>
                </a:solidFill>
                <a:latin typeface="Calibri" panose="020F0502020204030204" pitchFamily="34" charset="0"/>
                <a:cs typeface="Calibri" panose="020F0502020204030204" pitchFamily="34" charset="0"/>
              </a:rPr>
              <a:t>Predictive QoS is ranked as 5</a:t>
            </a:r>
            <a:r>
              <a:rPr lang="en-GB" altLang="ko-KR" sz="1800" baseline="30000" noProof="1">
                <a:solidFill>
                  <a:schemeClr val="tx2"/>
                </a:solidFill>
                <a:latin typeface="Calibri" panose="020F0502020204030204" pitchFamily="34" charset="0"/>
                <a:cs typeface="Calibri" panose="020F0502020204030204" pitchFamily="34" charset="0"/>
              </a:rPr>
              <a:t>th</a:t>
            </a:r>
            <a:r>
              <a:rPr lang="en-GB" altLang="ko-KR" sz="1800" noProof="1">
                <a:solidFill>
                  <a:schemeClr val="tx2"/>
                </a:solidFill>
                <a:latin typeface="Calibri" panose="020F0502020204030204" pitchFamily="34" charset="0"/>
                <a:cs typeface="Calibri" panose="020F0502020204030204" pitchFamily="34" charset="0"/>
              </a:rPr>
              <a:t> priority because of few network infrastructures at sea and potential communication disruption from sea weather such as unavailability of satellite access etc. If it is possible to inform an autonomous ship of whether radio link is disconnected in near future, autonomous ships can prepare for other navigation mode in avance before the unavailability of external communication methods connecting to things or users on land occurs.</a:t>
            </a:r>
          </a:p>
          <a:p>
            <a:pPr marL="0" indent="0" latinLnBrk="0">
              <a:buNone/>
            </a:pPr>
            <a:endParaRPr lang="en-GB" altLang="ko-KR" sz="1800" noProof="1">
              <a:solidFill>
                <a:schemeClr val="tx2"/>
              </a:solidFill>
              <a:latin typeface="Calibri" panose="020F0502020204030204" pitchFamily="34" charset="0"/>
              <a:cs typeface="Calibri" panose="020F0502020204030204" pitchFamily="34" charset="0"/>
            </a:endParaRPr>
          </a:p>
          <a:p>
            <a:pPr marL="0" indent="0" latinLnBrk="0">
              <a:buNone/>
            </a:pPr>
            <a:r>
              <a:rPr lang="en-GB" altLang="ko-KR" sz="1800" noProof="1">
                <a:solidFill>
                  <a:schemeClr val="tx2"/>
                </a:solidFill>
                <a:latin typeface="Calibri" panose="020F0502020204030204" pitchFamily="34" charset="0"/>
                <a:cs typeface="Calibri" panose="020F0502020204030204" pitchFamily="34" charset="0"/>
              </a:rPr>
              <a:t>NR multicast broadcast is ranked as 6</a:t>
            </a:r>
            <a:r>
              <a:rPr lang="en-GB" altLang="ko-KR" sz="1800" baseline="30000" noProof="1">
                <a:solidFill>
                  <a:schemeClr val="tx2"/>
                </a:solidFill>
                <a:latin typeface="Calibri" panose="020F0502020204030204" pitchFamily="34" charset="0"/>
                <a:cs typeface="Calibri" panose="020F0502020204030204" pitchFamily="34" charset="0"/>
              </a:rPr>
              <a:t>th</a:t>
            </a:r>
            <a:r>
              <a:rPr lang="en-GB" altLang="ko-KR" sz="1800" noProof="1">
                <a:solidFill>
                  <a:schemeClr val="tx2"/>
                </a:solidFill>
                <a:latin typeface="Calibri" panose="020F0502020204030204" pitchFamily="34" charset="0"/>
                <a:cs typeface="Calibri" panose="020F0502020204030204" pitchFamily="34" charset="0"/>
              </a:rPr>
              <a:t> priority because multicast and broadcast communication is one of efficient communication technologies to enable a vessel to communicate with other vessels around that vessel under the restriction of the network infrastructure at sea.</a:t>
            </a:r>
          </a:p>
          <a:p>
            <a:pPr marL="0" indent="0" latinLnBrk="0">
              <a:buNone/>
            </a:pPr>
            <a:endParaRPr lang="en-GB" altLang="ko-KR" sz="1800" noProof="1">
              <a:solidFill>
                <a:schemeClr val="tx2"/>
              </a:solidFill>
              <a:latin typeface="Calibri" panose="020F0502020204030204" pitchFamily="34" charset="0"/>
              <a:cs typeface="Calibri" panose="020F0502020204030204" pitchFamily="34" charset="0"/>
            </a:endParaRPr>
          </a:p>
          <a:p>
            <a:pPr marL="0" indent="0" latinLnBrk="0">
              <a:buNone/>
            </a:pPr>
            <a:r>
              <a:rPr lang="en-GB" altLang="ko-KR" sz="1800" noProof="1">
                <a:solidFill>
                  <a:schemeClr val="tx2"/>
                </a:solidFill>
                <a:latin typeface="Calibri" panose="020F0502020204030204" pitchFamily="34" charset="0"/>
                <a:cs typeface="Calibri" panose="020F0502020204030204" pitchFamily="34" charset="0"/>
              </a:rPr>
              <a:t>IIoT and URLLC is ranked as 7</a:t>
            </a:r>
            <a:r>
              <a:rPr lang="en-GB" altLang="ko-KR" sz="1800" baseline="30000" noProof="1">
                <a:solidFill>
                  <a:schemeClr val="tx2"/>
                </a:solidFill>
                <a:latin typeface="Calibri" panose="020F0502020204030204" pitchFamily="34" charset="0"/>
                <a:cs typeface="Calibri" panose="020F0502020204030204" pitchFamily="34" charset="0"/>
              </a:rPr>
              <a:t>th</a:t>
            </a:r>
            <a:r>
              <a:rPr lang="en-GB" altLang="ko-KR" sz="1800" noProof="1">
                <a:solidFill>
                  <a:schemeClr val="tx2"/>
                </a:solidFill>
                <a:latin typeface="Calibri" panose="020F0502020204030204" pitchFamily="34" charset="0"/>
                <a:cs typeface="Calibri" panose="020F0502020204030204" pitchFamily="34" charset="0"/>
              </a:rPr>
              <a:t> priority and non public networks is ranked as 8</a:t>
            </a:r>
            <a:r>
              <a:rPr lang="en-GB" altLang="ko-KR" sz="1800" baseline="30000" noProof="1">
                <a:solidFill>
                  <a:schemeClr val="tx2"/>
                </a:solidFill>
                <a:latin typeface="Calibri" panose="020F0502020204030204" pitchFamily="34" charset="0"/>
                <a:cs typeface="Calibri" panose="020F0502020204030204" pitchFamily="34" charset="0"/>
              </a:rPr>
              <a:t>th</a:t>
            </a:r>
            <a:r>
              <a:rPr lang="en-GB" altLang="ko-KR" sz="1800" noProof="1">
                <a:solidFill>
                  <a:schemeClr val="tx2"/>
                </a:solidFill>
                <a:latin typeface="Calibri" panose="020F0502020204030204" pitchFamily="34" charset="0"/>
                <a:cs typeface="Calibri" panose="020F0502020204030204" pitchFamily="34" charset="0"/>
              </a:rPr>
              <a:t> priority because both features are expected to be applicable to the communication among IoT devices inside a vessel whose size is more than a few hundreds meters.</a:t>
            </a:r>
          </a:p>
        </p:txBody>
      </p:sp>
      <p:sp>
        <p:nvSpPr>
          <p:cNvPr id="11" name="제목 1">
            <a:extLst>
              <a:ext uri="{FF2B5EF4-FFF2-40B4-BE49-F238E27FC236}">
                <a16:creationId xmlns:a16="http://schemas.microsoft.com/office/drawing/2014/main" id="{30BCBB7B-7149-441B-B9D0-3D23D75A331C}"/>
              </a:ext>
            </a:extLst>
          </p:cNvPr>
          <p:cNvSpPr>
            <a:spLocks noGrp="1"/>
          </p:cNvSpPr>
          <p:nvPr>
            <p:ph type="title"/>
          </p:nvPr>
        </p:nvSpPr>
        <p:spPr>
          <a:xfrm>
            <a:off x="931574" y="827370"/>
            <a:ext cx="10328853" cy="424732"/>
          </a:xfrm>
        </p:spPr>
        <p:txBody>
          <a:bodyPr/>
          <a:lstStyle/>
          <a:p>
            <a:r>
              <a:rPr lang="en-US" altLang="ko-KR" dirty="0"/>
              <a:t>ANNEX. High Priority Topics For Maritime Sector in Release 18 (For Information)</a:t>
            </a:r>
            <a:endParaRPr lang="ko-KR" altLang="en-US" dirty="0"/>
          </a:p>
        </p:txBody>
      </p:sp>
      <p:sp>
        <p:nvSpPr>
          <p:cNvPr id="9" name="TextBox 8">
            <a:extLst>
              <a:ext uri="{FF2B5EF4-FFF2-40B4-BE49-F238E27FC236}">
                <a16:creationId xmlns:a16="http://schemas.microsoft.com/office/drawing/2014/main" id="{2A4666E0-C4FE-4B09-B8E1-3B8E1927745F}"/>
              </a:ext>
            </a:extLst>
          </p:cNvPr>
          <p:cNvSpPr txBox="1"/>
          <p:nvPr/>
        </p:nvSpPr>
        <p:spPr>
          <a:xfrm>
            <a:off x="0" y="50489"/>
            <a:ext cx="12192000" cy="258532"/>
          </a:xfrm>
          <a:prstGeom prst="rect">
            <a:avLst/>
          </a:prstGeom>
          <a:noFill/>
        </p:spPr>
        <p:txBody>
          <a:bodyPr wrap="square">
            <a:spAutoFit/>
          </a:bodyPr>
          <a:lstStyle/>
          <a:p>
            <a:pPr marL="228600" marR="0" lvl="0" indent="-228600" algn="ctr" defTabSz="914400" rtl="0" eaLnBrk="1" fontAlgn="auto" latinLnBrk="1" hangingPunct="1">
              <a:lnSpc>
                <a:spcPct val="90000"/>
              </a:lnSpc>
              <a:spcBef>
                <a:spcPts val="1000"/>
              </a:spcBef>
              <a:spcAft>
                <a:spcPts val="0"/>
              </a:spcAft>
              <a:buClrTx/>
              <a:buSzTx/>
              <a:buFont typeface="Arial" panose="020B0604020202020204" pitchFamily="34" charset="0"/>
              <a:buNone/>
              <a:tabLst/>
              <a:defRPr/>
            </a:pPr>
            <a:r>
              <a:rPr kumimoji="0" lang="en-US" altLang="ko-KR" sz="1200" b="1" i="0" strike="noStrike" kern="1200" cap="none" spc="0" normalizeH="0" baseline="0" noProof="0" dirty="0">
                <a:ln>
                  <a:noFill/>
                </a:ln>
                <a:solidFill>
                  <a:srgbClr val="0070C0"/>
                </a:solidFill>
                <a:effectLst/>
                <a:uLnTx/>
                <a:uFillTx/>
                <a:latin typeface="Calibri" panose="020F0502020204030204" pitchFamily="34" charset="0"/>
                <a:ea typeface="맑은 고딕" panose="020B0503020000020004" pitchFamily="50" charset="-127"/>
                <a:cs typeface="Calibri" panose="020F0502020204030204" pitchFamily="34" charset="0"/>
              </a:rPr>
              <a:t>SP-210601, 3</a:t>
            </a:r>
            <a:r>
              <a:rPr lang="en-US" altLang="ko-KR" sz="1200" b="1" dirty="0">
                <a:solidFill>
                  <a:srgbClr val="0070C0"/>
                </a:solidFill>
                <a:latin typeface="Calibri" panose="020F0502020204030204" pitchFamily="34" charset="0"/>
                <a:ea typeface="맑은 고딕" panose="020B0503020000020004" pitchFamily="50" charset="-127"/>
                <a:cs typeface="Calibri" panose="020F0502020204030204" pitchFamily="34" charset="0"/>
              </a:rPr>
              <a:t>GPP</a:t>
            </a:r>
            <a:r>
              <a:rPr lang="ko-KR" altLang="en-US" sz="1200" b="1" dirty="0">
                <a:solidFill>
                  <a:srgbClr val="0070C0"/>
                </a:solidFill>
                <a:latin typeface="Calibri" panose="020F0502020204030204" pitchFamily="34" charset="0"/>
                <a:ea typeface="맑은 고딕" panose="020B0503020000020004" pitchFamily="50" charset="-127"/>
                <a:cs typeface="Calibri" panose="020F0502020204030204" pitchFamily="34" charset="0"/>
              </a:rPr>
              <a:t> </a:t>
            </a:r>
            <a:r>
              <a:rPr lang="en-US" altLang="ko-KR" sz="1200" b="1" dirty="0">
                <a:solidFill>
                  <a:srgbClr val="0070C0"/>
                </a:solidFill>
                <a:latin typeface="Calibri" panose="020F0502020204030204" pitchFamily="34" charset="0"/>
                <a:ea typeface="맑은 고딕" panose="020B0503020000020004" pitchFamily="50" charset="-127"/>
                <a:cs typeface="Calibri" panose="020F0502020204030204" pitchFamily="34" charset="0"/>
              </a:rPr>
              <a:t>SA</a:t>
            </a:r>
            <a:r>
              <a:rPr lang="ko-KR" altLang="en-US" sz="1200" b="1" dirty="0">
                <a:solidFill>
                  <a:srgbClr val="0070C0"/>
                </a:solidFill>
                <a:latin typeface="Calibri" panose="020F0502020204030204" pitchFamily="34" charset="0"/>
                <a:ea typeface="맑은 고딕" panose="020B0503020000020004" pitchFamily="50" charset="-127"/>
                <a:cs typeface="Calibri" panose="020F0502020204030204" pitchFamily="34" charset="0"/>
              </a:rPr>
              <a:t> </a:t>
            </a:r>
            <a:r>
              <a:rPr lang="en-US" altLang="ko-KR" sz="1200" b="1" dirty="0">
                <a:solidFill>
                  <a:srgbClr val="0070C0"/>
                </a:solidFill>
                <a:latin typeface="Calibri" panose="020F0502020204030204" pitchFamily="34" charset="0"/>
                <a:ea typeface="맑은 고딕" panose="020B0503020000020004" pitchFamily="50" charset="-127"/>
                <a:cs typeface="Calibri" panose="020F0502020204030204" pitchFamily="34" charset="0"/>
              </a:rPr>
              <a:t>Rel-18</a:t>
            </a:r>
            <a:r>
              <a:rPr lang="ko-KR" altLang="en-US" sz="1200" b="1" dirty="0">
                <a:solidFill>
                  <a:srgbClr val="0070C0"/>
                </a:solidFill>
                <a:latin typeface="Calibri" panose="020F0502020204030204" pitchFamily="34" charset="0"/>
                <a:ea typeface="맑은 고딕" panose="020B0503020000020004" pitchFamily="50" charset="-127"/>
                <a:cs typeface="Calibri" panose="020F0502020204030204" pitchFamily="34" charset="0"/>
              </a:rPr>
              <a:t> </a:t>
            </a:r>
            <a:r>
              <a:rPr lang="en-US" altLang="ko-KR" sz="1200" b="1" dirty="0">
                <a:solidFill>
                  <a:srgbClr val="0070C0"/>
                </a:solidFill>
                <a:latin typeface="Calibri" panose="020F0502020204030204" pitchFamily="34" charset="0"/>
                <a:ea typeface="맑은 고딕" panose="020B0503020000020004" pitchFamily="50" charset="-127"/>
                <a:cs typeface="Calibri" panose="020F0502020204030204" pitchFamily="34" charset="0"/>
              </a:rPr>
              <a:t>Workshop, 9~10 September 2021</a:t>
            </a:r>
            <a:endParaRPr kumimoji="0" lang="en-US" altLang="ko-KR" sz="1200" b="1" i="0" strike="noStrike" kern="1200" cap="none" spc="0" normalizeH="0" baseline="0" noProof="0" dirty="0">
              <a:ln>
                <a:noFill/>
              </a:ln>
              <a:solidFill>
                <a:srgbClr val="0070C0"/>
              </a:solidFill>
              <a:effectLst/>
              <a:uLnTx/>
              <a:uFillTx/>
              <a:latin typeface="Calibri" panose="020F0502020204030204" pitchFamily="34" charset="0"/>
              <a:ea typeface="맑은 고딕" panose="020B0503020000020004" pitchFamily="50" charset="-127"/>
              <a:cs typeface="Calibri" panose="020F0502020204030204" pitchFamily="34" charset="0"/>
            </a:endParaRPr>
          </a:p>
        </p:txBody>
      </p:sp>
    </p:spTree>
    <p:extLst>
      <p:ext uri="{BB962C8B-B14F-4D97-AF65-F5344CB8AC3E}">
        <p14:creationId xmlns:p14="http://schemas.microsoft.com/office/powerpoint/2010/main" val="412708920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그림 1" descr="텍스트, 식탁용기구, 접시, 클립아트이(가) 표시된 사진&#10;&#10;자동 생성된 설명">
            <a:extLst>
              <a:ext uri="{FF2B5EF4-FFF2-40B4-BE49-F238E27FC236}">
                <a16:creationId xmlns:a16="http://schemas.microsoft.com/office/drawing/2014/main" id="{772DC5DF-CE4A-435E-9A2C-4143A3327AAB}"/>
              </a:ext>
            </a:extLst>
          </p:cNvPr>
          <p:cNvPicPr>
            <a:picLocks noChangeAspect="1"/>
          </p:cNvPicPr>
          <p:nvPr/>
        </p:nvPicPr>
        <p:blipFill>
          <a:blip r:embed="rId3"/>
          <a:stretch>
            <a:fillRect/>
          </a:stretch>
        </p:blipFill>
        <p:spPr>
          <a:xfrm>
            <a:off x="5569921" y="5973761"/>
            <a:ext cx="2590819" cy="400053"/>
          </a:xfrm>
          <a:prstGeom prst="rect">
            <a:avLst/>
          </a:prstGeom>
        </p:spPr>
      </p:pic>
      <p:pic>
        <p:nvPicPr>
          <p:cNvPr id="3" name="그림 2" descr="텍스트, 클립아트이(가) 표시된 사진&#10;&#10;자동 생성된 설명">
            <a:extLst>
              <a:ext uri="{FF2B5EF4-FFF2-40B4-BE49-F238E27FC236}">
                <a16:creationId xmlns:a16="http://schemas.microsoft.com/office/drawing/2014/main" id="{758ABBB1-BC17-4973-A2A4-F2848194993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78101" y="5999688"/>
            <a:ext cx="948570" cy="411929"/>
          </a:xfrm>
          <a:prstGeom prst="rect">
            <a:avLst/>
          </a:prstGeom>
        </p:spPr>
      </p:pic>
      <p:sp>
        <p:nvSpPr>
          <p:cNvPr id="4" name="TextBox 3">
            <a:extLst>
              <a:ext uri="{FF2B5EF4-FFF2-40B4-BE49-F238E27FC236}">
                <a16:creationId xmlns:a16="http://schemas.microsoft.com/office/drawing/2014/main" id="{CA35BEA5-3325-456F-B151-1C1D55F4BAAF}"/>
              </a:ext>
            </a:extLst>
          </p:cNvPr>
          <p:cNvSpPr txBox="1"/>
          <p:nvPr/>
        </p:nvSpPr>
        <p:spPr>
          <a:xfrm>
            <a:off x="0" y="50489"/>
            <a:ext cx="12192000" cy="258532"/>
          </a:xfrm>
          <a:prstGeom prst="rect">
            <a:avLst/>
          </a:prstGeom>
          <a:noFill/>
        </p:spPr>
        <p:txBody>
          <a:bodyPr wrap="square">
            <a:spAutoFit/>
          </a:bodyPr>
          <a:lstStyle/>
          <a:p>
            <a:pPr marL="228600" marR="0" lvl="0" indent="-228600" algn="ctr" defTabSz="914400" rtl="0" eaLnBrk="1" fontAlgn="auto" latinLnBrk="1" hangingPunct="1">
              <a:lnSpc>
                <a:spcPct val="90000"/>
              </a:lnSpc>
              <a:spcBef>
                <a:spcPts val="1000"/>
              </a:spcBef>
              <a:spcAft>
                <a:spcPts val="0"/>
              </a:spcAft>
              <a:buClrTx/>
              <a:buSzTx/>
              <a:buFont typeface="Arial" panose="020B0604020202020204" pitchFamily="34" charset="0"/>
              <a:buNone/>
              <a:tabLst/>
              <a:defRPr/>
            </a:pPr>
            <a:r>
              <a:rPr kumimoji="0" lang="en-US" altLang="ko-KR" sz="1200" b="1" i="0" strike="noStrike" kern="1200" cap="none" spc="0" normalizeH="0" baseline="0" noProof="0" dirty="0">
                <a:ln>
                  <a:noFill/>
                </a:ln>
                <a:solidFill>
                  <a:srgbClr val="0070C0"/>
                </a:solidFill>
                <a:effectLst/>
                <a:uLnTx/>
                <a:uFillTx/>
                <a:latin typeface="Calibri" panose="020F0502020204030204" pitchFamily="34" charset="0"/>
                <a:ea typeface="맑은 고딕" panose="020B0503020000020004" pitchFamily="50" charset="-127"/>
                <a:cs typeface="Calibri" panose="020F0502020204030204" pitchFamily="34" charset="0"/>
              </a:rPr>
              <a:t>SP-210601, 3</a:t>
            </a:r>
            <a:r>
              <a:rPr lang="en-US" altLang="ko-KR" sz="1200" b="1" dirty="0">
                <a:solidFill>
                  <a:srgbClr val="0070C0"/>
                </a:solidFill>
                <a:latin typeface="Calibri" panose="020F0502020204030204" pitchFamily="34" charset="0"/>
                <a:ea typeface="맑은 고딕" panose="020B0503020000020004" pitchFamily="50" charset="-127"/>
                <a:cs typeface="Calibri" panose="020F0502020204030204" pitchFamily="34" charset="0"/>
              </a:rPr>
              <a:t>GPP</a:t>
            </a:r>
            <a:r>
              <a:rPr lang="ko-KR" altLang="en-US" sz="1200" b="1" dirty="0">
                <a:solidFill>
                  <a:srgbClr val="0070C0"/>
                </a:solidFill>
                <a:latin typeface="Calibri" panose="020F0502020204030204" pitchFamily="34" charset="0"/>
                <a:ea typeface="맑은 고딕" panose="020B0503020000020004" pitchFamily="50" charset="-127"/>
                <a:cs typeface="Calibri" panose="020F0502020204030204" pitchFamily="34" charset="0"/>
              </a:rPr>
              <a:t> </a:t>
            </a:r>
            <a:r>
              <a:rPr lang="en-US" altLang="ko-KR" sz="1200" b="1" dirty="0">
                <a:solidFill>
                  <a:srgbClr val="0070C0"/>
                </a:solidFill>
                <a:latin typeface="Calibri" panose="020F0502020204030204" pitchFamily="34" charset="0"/>
                <a:ea typeface="맑은 고딕" panose="020B0503020000020004" pitchFamily="50" charset="-127"/>
                <a:cs typeface="Calibri" panose="020F0502020204030204" pitchFamily="34" charset="0"/>
              </a:rPr>
              <a:t>SA</a:t>
            </a:r>
            <a:r>
              <a:rPr lang="ko-KR" altLang="en-US" sz="1200" b="1" dirty="0">
                <a:solidFill>
                  <a:srgbClr val="0070C0"/>
                </a:solidFill>
                <a:latin typeface="Calibri" panose="020F0502020204030204" pitchFamily="34" charset="0"/>
                <a:ea typeface="맑은 고딕" panose="020B0503020000020004" pitchFamily="50" charset="-127"/>
                <a:cs typeface="Calibri" panose="020F0502020204030204" pitchFamily="34" charset="0"/>
              </a:rPr>
              <a:t> </a:t>
            </a:r>
            <a:r>
              <a:rPr lang="en-US" altLang="ko-KR" sz="1200" b="1" dirty="0">
                <a:solidFill>
                  <a:srgbClr val="0070C0"/>
                </a:solidFill>
                <a:latin typeface="Calibri" panose="020F0502020204030204" pitchFamily="34" charset="0"/>
                <a:ea typeface="맑은 고딕" panose="020B0503020000020004" pitchFamily="50" charset="-127"/>
                <a:cs typeface="Calibri" panose="020F0502020204030204" pitchFamily="34" charset="0"/>
              </a:rPr>
              <a:t>Rel-18</a:t>
            </a:r>
            <a:r>
              <a:rPr lang="ko-KR" altLang="en-US" sz="1200" b="1" dirty="0">
                <a:solidFill>
                  <a:srgbClr val="0070C0"/>
                </a:solidFill>
                <a:latin typeface="Calibri" panose="020F0502020204030204" pitchFamily="34" charset="0"/>
                <a:ea typeface="맑은 고딕" panose="020B0503020000020004" pitchFamily="50" charset="-127"/>
                <a:cs typeface="Calibri" panose="020F0502020204030204" pitchFamily="34" charset="0"/>
              </a:rPr>
              <a:t> </a:t>
            </a:r>
            <a:r>
              <a:rPr lang="en-US" altLang="ko-KR" sz="1200" b="1" dirty="0">
                <a:solidFill>
                  <a:srgbClr val="0070C0"/>
                </a:solidFill>
                <a:latin typeface="Calibri" panose="020F0502020204030204" pitchFamily="34" charset="0"/>
                <a:ea typeface="맑은 고딕" panose="020B0503020000020004" pitchFamily="50" charset="-127"/>
                <a:cs typeface="Calibri" panose="020F0502020204030204" pitchFamily="34" charset="0"/>
              </a:rPr>
              <a:t>Workshop, 9~10 September 2021</a:t>
            </a:r>
            <a:endParaRPr kumimoji="0" lang="en-US" altLang="ko-KR" sz="1200" b="1" i="0" strike="noStrike" kern="1200" cap="none" spc="0" normalizeH="0" baseline="0" noProof="0" dirty="0">
              <a:ln>
                <a:noFill/>
              </a:ln>
              <a:solidFill>
                <a:srgbClr val="0070C0"/>
              </a:solidFill>
              <a:effectLst/>
              <a:uLnTx/>
              <a:uFillTx/>
              <a:latin typeface="Calibri" panose="020F0502020204030204" pitchFamily="34" charset="0"/>
              <a:ea typeface="맑은 고딕" panose="020B0503020000020004" pitchFamily="50" charset="-127"/>
              <a:cs typeface="Calibri" panose="020F0502020204030204" pitchFamily="34" charset="0"/>
            </a:endParaRPr>
          </a:p>
        </p:txBody>
      </p:sp>
    </p:spTree>
    <p:extLst>
      <p:ext uri="{BB962C8B-B14F-4D97-AF65-F5344CB8AC3E}">
        <p14:creationId xmlns:p14="http://schemas.microsoft.com/office/powerpoint/2010/main" val="4237692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표 3">
            <a:extLst>
              <a:ext uri="{FF2B5EF4-FFF2-40B4-BE49-F238E27FC236}">
                <a16:creationId xmlns:a16="http://schemas.microsoft.com/office/drawing/2014/main" id="{4C838240-213F-4D38-9CDF-0BE030B8AD13}"/>
              </a:ext>
            </a:extLst>
          </p:cNvPr>
          <p:cNvGraphicFramePr>
            <a:graphicFrameLocks noGrp="1"/>
          </p:cNvGraphicFramePr>
          <p:nvPr>
            <p:extLst>
              <p:ext uri="{D42A27DB-BD31-4B8C-83A1-F6EECF244321}">
                <p14:modId xmlns:p14="http://schemas.microsoft.com/office/powerpoint/2010/main" val="1321392115"/>
              </p:ext>
            </p:extLst>
          </p:nvPr>
        </p:nvGraphicFramePr>
        <p:xfrm>
          <a:off x="1594885" y="2125215"/>
          <a:ext cx="9042989" cy="3829340"/>
        </p:xfrm>
        <a:graphic>
          <a:graphicData uri="http://schemas.openxmlformats.org/drawingml/2006/table">
            <a:tbl>
              <a:tblPr firstRow="1" bandRow="1">
                <a:tableStyleId>{C083E6E3-FA7D-4D7B-A595-EF9225AFEA82}</a:tableStyleId>
              </a:tblPr>
              <a:tblGrid>
                <a:gridCol w="9042989">
                  <a:extLst>
                    <a:ext uri="{9D8B030D-6E8A-4147-A177-3AD203B41FA5}">
                      <a16:colId xmlns:a16="http://schemas.microsoft.com/office/drawing/2014/main" val="3261756950"/>
                    </a:ext>
                  </a:extLst>
                </a:gridCol>
              </a:tblGrid>
              <a:tr h="765868">
                <a:tc>
                  <a:txBody>
                    <a:bodyPr/>
                    <a:lstStyle/>
                    <a:p>
                      <a:pPr lvl="1" latinLnBrk="1"/>
                      <a:r>
                        <a:rPr lang="en-US" altLang="ko-KR" sz="2400" b="1" dirty="0">
                          <a:solidFill>
                            <a:schemeClr val="tx1"/>
                          </a:solidFill>
                          <a:latin typeface="Calibri" panose="020F0502020204030204" pitchFamily="34" charset="0"/>
                          <a:cs typeface="Calibri" panose="020F0502020204030204" pitchFamily="34" charset="0"/>
                        </a:rPr>
                        <a:t>Background</a:t>
                      </a:r>
                      <a:endParaRPr lang="ko-KR" altLang="en-US" sz="2400" b="1" dirty="0">
                        <a:solidFill>
                          <a:schemeClr val="tx1"/>
                        </a:solidFill>
                        <a:latin typeface="Calibri" panose="020F0502020204030204" pitchFamily="34" charset="0"/>
                        <a:cs typeface="Calibri" panose="020F0502020204030204" pitchFamily="34" charset="0"/>
                      </a:endParaRPr>
                    </a:p>
                  </a:txBody>
                  <a:tcPr anchor="ctr">
                    <a:lnL>
                      <a:noFill/>
                    </a:lnL>
                    <a:lnR>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140729994"/>
                  </a:ext>
                </a:extLst>
              </a:tr>
              <a:tr h="765868">
                <a:tc>
                  <a:txBody>
                    <a:bodyPr/>
                    <a:lstStyle/>
                    <a:p>
                      <a:pPr marL="457200" marR="0" lvl="1" indent="0" algn="l" defTabSz="914400" rtl="0" eaLnBrk="1" fontAlgn="auto" latinLnBrk="1" hangingPunct="1">
                        <a:lnSpc>
                          <a:spcPct val="100000"/>
                        </a:lnSpc>
                        <a:spcBef>
                          <a:spcPts val="0"/>
                        </a:spcBef>
                        <a:spcAft>
                          <a:spcPts val="0"/>
                        </a:spcAft>
                        <a:buClrTx/>
                        <a:buSzTx/>
                        <a:buFontTx/>
                        <a:buNone/>
                        <a:tabLst/>
                        <a:defRPr/>
                      </a:pPr>
                      <a:r>
                        <a:rPr lang="en-US" altLang="ko-KR" sz="2400" b="1" dirty="0">
                          <a:solidFill>
                            <a:schemeClr val="tx1"/>
                          </a:solidFill>
                          <a:latin typeface="Calibri" panose="020F0502020204030204" pitchFamily="34" charset="0"/>
                          <a:cs typeface="Calibri" panose="020F0502020204030204" pitchFamily="34" charset="0"/>
                        </a:rPr>
                        <a:t>Maritime Demands</a:t>
                      </a:r>
                      <a:endParaRPr lang="ko-KR" altLang="en-US" sz="2400" b="1" dirty="0">
                        <a:solidFill>
                          <a:schemeClr val="tx1"/>
                        </a:solidFill>
                        <a:latin typeface="Calibri" panose="020F0502020204030204" pitchFamily="34" charset="0"/>
                        <a:cs typeface="Calibri" panose="020F0502020204030204" pitchFamily="34" charset="0"/>
                      </a:endParaRPr>
                    </a:p>
                  </a:txBody>
                  <a:tcPr anchor="ctr">
                    <a:lnL>
                      <a:noFill/>
                    </a:lnL>
                    <a:lnR>
                      <a:noFill/>
                    </a:lnR>
                    <a:lnT w="12700" cmpd="sng">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921394839"/>
                  </a:ext>
                </a:extLst>
              </a:tr>
              <a:tr h="765868">
                <a:tc>
                  <a:txBody>
                    <a:bodyPr/>
                    <a:lstStyle/>
                    <a:p>
                      <a:pPr marL="457200" marR="0" lvl="1" indent="0" algn="l" defTabSz="914400" rtl="0" eaLnBrk="1" fontAlgn="auto" latinLnBrk="1" hangingPunct="1">
                        <a:lnSpc>
                          <a:spcPct val="100000"/>
                        </a:lnSpc>
                        <a:spcBef>
                          <a:spcPts val="0"/>
                        </a:spcBef>
                        <a:spcAft>
                          <a:spcPts val="0"/>
                        </a:spcAft>
                        <a:buClrTx/>
                        <a:buSzTx/>
                        <a:buFontTx/>
                        <a:buNone/>
                        <a:tabLst/>
                        <a:defRPr/>
                      </a:pPr>
                      <a:r>
                        <a:rPr lang="en-US" altLang="ko-KR" sz="2400" b="1" dirty="0">
                          <a:solidFill>
                            <a:schemeClr val="tx1"/>
                          </a:solidFill>
                          <a:latin typeface="Calibri" panose="020F0502020204030204" pitchFamily="34" charset="0"/>
                          <a:cs typeface="Calibri" panose="020F0502020204030204" pitchFamily="34" charset="0"/>
                        </a:rPr>
                        <a:t>High Priority Topics For Maritime Sector in Release 18</a:t>
                      </a:r>
                    </a:p>
                  </a:txBody>
                  <a:tcPr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3083830124"/>
                  </a:ext>
                </a:extLst>
              </a:tr>
              <a:tr h="765868">
                <a:tc>
                  <a:txBody>
                    <a:bodyPr/>
                    <a:lstStyle/>
                    <a:p>
                      <a:pPr marL="457200" marR="0" lvl="1" indent="0" algn="l" defTabSz="914400" rtl="0" eaLnBrk="1" fontAlgn="auto" latinLnBrk="1" hangingPunct="1">
                        <a:lnSpc>
                          <a:spcPct val="100000"/>
                        </a:lnSpc>
                        <a:spcBef>
                          <a:spcPts val="0"/>
                        </a:spcBef>
                        <a:spcAft>
                          <a:spcPts val="0"/>
                        </a:spcAft>
                        <a:buClrTx/>
                        <a:buSzTx/>
                        <a:buFontTx/>
                        <a:buNone/>
                        <a:tabLst/>
                        <a:defRPr/>
                      </a:pPr>
                      <a:r>
                        <a:rPr lang="en-US" altLang="ko-KR" sz="2400" b="1" dirty="0">
                          <a:solidFill>
                            <a:schemeClr val="tx1"/>
                          </a:solidFill>
                          <a:latin typeface="Calibri" panose="020F0502020204030204" pitchFamily="34" charset="0"/>
                          <a:cs typeface="Calibri" panose="020F0502020204030204" pitchFamily="34" charset="0"/>
                        </a:rPr>
                        <a:t>Proposal</a:t>
                      </a:r>
                      <a:endParaRPr lang="ko-KR" altLang="en-US" sz="2400" b="1" dirty="0">
                        <a:solidFill>
                          <a:schemeClr val="tx1"/>
                        </a:solidFill>
                        <a:latin typeface="Calibri" panose="020F0502020204030204" pitchFamily="34" charset="0"/>
                        <a:cs typeface="Calibri" panose="020F0502020204030204" pitchFamily="34" charset="0"/>
                      </a:endParaRPr>
                    </a:p>
                  </a:txBody>
                  <a:tcPr anchor="ctr">
                    <a:lnL>
                      <a:noFill/>
                    </a:lnL>
                    <a:lnR>
                      <a:noFill/>
                    </a:lnR>
                    <a:lnT>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31861820"/>
                  </a:ext>
                </a:extLst>
              </a:tr>
              <a:tr h="765868">
                <a:tc>
                  <a:txBody>
                    <a:bodyPr/>
                    <a:lstStyle/>
                    <a:p>
                      <a:pPr marL="457200" marR="0" lvl="1" indent="0" algn="l" defTabSz="914400" rtl="0" eaLnBrk="1" fontAlgn="auto" latinLnBrk="1" hangingPunct="1">
                        <a:lnSpc>
                          <a:spcPct val="100000"/>
                        </a:lnSpc>
                        <a:spcBef>
                          <a:spcPts val="0"/>
                        </a:spcBef>
                        <a:spcAft>
                          <a:spcPts val="0"/>
                        </a:spcAft>
                        <a:buClrTx/>
                        <a:buSzTx/>
                        <a:buFontTx/>
                        <a:buNone/>
                        <a:tabLst/>
                        <a:defRPr/>
                      </a:pPr>
                      <a:r>
                        <a:rPr lang="en-US" altLang="ko-KR" sz="2400" b="1" dirty="0">
                          <a:solidFill>
                            <a:schemeClr val="tx1"/>
                          </a:solidFill>
                          <a:latin typeface="Calibri" panose="020F0502020204030204" pitchFamily="34" charset="0"/>
                          <a:cs typeface="Calibri" panose="020F0502020204030204" pitchFamily="34" charset="0"/>
                        </a:rPr>
                        <a:t>ANNEX</a:t>
                      </a:r>
                      <a:endParaRPr lang="ko-KR" altLang="en-US" sz="2400" b="1" dirty="0">
                        <a:solidFill>
                          <a:schemeClr val="tx1"/>
                        </a:solidFill>
                        <a:latin typeface="Calibri" panose="020F0502020204030204" pitchFamily="34" charset="0"/>
                        <a:cs typeface="Calibri" panose="020F0502020204030204" pitchFamily="34" charset="0"/>
                      </a:endParaRPr>
                    </a:p>
                  </a:txBody>
                  <a:tcPr anchor="ctr">
                    <a:lnL>
                      <a:noFill/>
                    </a:lnL>
                    <a:lnR>
                      <a:noFill/>
                    </a:lnR>
                    <a:lnT>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511839937"/>
                  </a:ext>
                </a:extLst>
              </a:tr>
            </a:tbl>
          </a:graphicData>
        </a:graphic>
      </p:graphicFrame>
      <p:pic>
        <p:nvPicPr>
          <p:cNvPr id="3" name="그림 2">
            <a:extLst>
              <a:ext uri="{FF2B5EF4-FFF2-40B4-BE49-F238E27FC236}">
                <a16:creationId xmlns:a16="http://schemas.microsoft.com/office/drawing/2014/main" id="{E23006A9-390F-49E1-9A6D-1F707283512A}"/>
              </a:ext>
            </a:extLst>
          </p:cNvPr>
          <p:cNvPicPr>
            <a:picLocks noChangeAspect="1"/>
          </p:cNvPicPr>
          <p:nvPr/>
        </p:nvPicPr>
        <p:blipFill>
          <a:blip r:embed="rId2"/>
          <a:stretch>
            <a:fillRect/>
          </a:stretch>
        </p:blipFill>
        <p:spPr>
          <a:xfrm>
            <a:off x="11180134" y="6255897"/>
            <a:ext cx="832004" cy="525034"/>
          </a:xfrm>
          <a:prstGeom prst="rect">
            <a:avLst/>
          </a:prstGeom>
        </p:spPr>
      </p:pic>
      <p:pic>
        <p:nvPicPr>
          <p:cNvPr id="4" name="그림 3">
            <a:extLst>
              <a:ext uri="{FF2B5EF4-FFF2-40B4-BE49-F238E27FC236}">
                <a16:creationId xmlns:a16="http://schemas.microsoft.com/office/drawing/2014/main" id="{C7396855-3499-4069-BB98-60DB24F0295E}"/>
              </a:ext>
            </a:extLst>
          </p:cNvPr>
          <p:cNvPicPr>
            <a:picLocks noChangeAspect="1"/>
          </p:cNvPicPr>
          <p:nvPr/>
        </p:nvPicPr>
        <p:blipFill>
          <a:blip r:embed="rId3"/>
          <a:stretch>
            <a:fillRect/>
          </a:stretch>
        </p:blipFill>
        <p:spPr>
          <a:xfrm>
            <a:off x="142647" y="6255897"/>
            <a:ext cx="1117312" cy="494865"/>
          </a:xfrm>
          <a:prstGeom prst="rect">
            <a:avLst/>
          </a:prstGeom>
        </p:spPr>
      </p:pic>
      <p:sp>
        <p:nvSpPr>
          <p:cNvPr id="5" name="TextBox 4">
            <a:extLst>
              <a:ext uri="{FF2B5EF4-FFF2-40B4-BE49-F238E27FC236}">
                <a16:creationId xmlns:a16="http://schemas.microsoft.com/office/drawing/2014/main" id="{8FDBB199-64C8-46A5-ADD5-BB59DDC7429D}"/>
              </a:ext>
            </a:extLst>
          </p:cNvPr>
          <p:cNvSpPr txBox="1"/>
          <p:nvPr/>
        </p:nvSpPr>
        <p:spPr>
          <a:xfrm>
            <a:off x="1594885" y="1174897"/>
            <a:ext cx="1901483" cy="646331"/>
          </a:xfrm>
          <a:prstGeom prst="rect">
            <a:avLst/>
          </a:prstGeom>
          <a:noFill/>
        </p:spPr>
        <p:txBody>
          <a:bodyPr wrap="none" rtlCol="0">
            <a:spAutoFit/>
          </a:bodyPr>
          <a:lstStyle/>
          <a:p>
            <a:pPr algn="ctr"/>
            <a:r>
              <a:rPr lang="en-US" altLang="ko-KR" sz="3600" b="1" spc="100" dirty="0">
                <a:solidFill>
                  <a:srgbClr val="1A3281"/>
                </a:solidFill>
                <a:latin typeface="Calibri" panose="020F0502020204030204" pitchFamily="34" charset="0"/>
                <a:cs typeface="Calibri" panose="020F0502020204030204" pitchFamily="34" charset="0"/>
              </a:rPr>
              <a:t>Outlines</a:t>
            </a:r>
            <a:endParaRPr lang="ko-KR" altLang="en-US" sz="3600" b="1" spc="100" dirty="0">
              <a:solidFill>
                <a:srgbClr val="1A3281"/>
              </a:solidFill>
              <a:latin typeface="Calibri" panose="020F0502020204030204" pitchFamily="34" charset="0"/>
              <a:cs typeface="Calibri" panose="020F0502020204030204" pitchFamily="34" charset="0"/>
            </a:endParaRPr>
          </a:p>
        </p:txBody>
      </p:sp>
      <p:sp>
        <p:nvSpPr>
          <p:cNvPr id="7" name="TextBox 6">
            <a:extLst>
              <a:ext uri="{FF2B5EF4-FFF2-40B4-BE49-F238E27FC236}">
                <a16:creationId xmlns:a16="http://schemas.microsoft.com/office/drawing/2014/main" id="{72162533-8419-47C2-9DB5-AA29573D6D52}"/>
              </a:ext>
            </a:extLst>
          </p:cNvPr>
          <p:cNvSpPr txBox="1"/>
          <p:nvPr/>
        </p:nvSpPr>
        <p:spPr>
          <a:xfrm>
            <a:off x="0" y="50489"/>
            <a:ext cx="12192000" cy="258532"/>
          </a:xfrm>
          <a:prstGeom prst="rect">
            <a:avLst/>
          </a:prstGeom>
          <a:noFill/>
        </p:spPr>
        <p:txBody>
          <a:bodyPr wrap="square">
            <a:spAutoFit/>
          </a:bodyPr>
          <a:lstStyle/>
          <a:p>
            <a:pPr marL="228600" marR="0" lvl="0" indent="-228600" algn="ctr" defTabSz="914400" rtl="0" eaLnBrk="1" fontAlgn="auto" latinLnBrk="1" hangingPunct="1">
              <a:lnSpc>
                <a:spcPct val="90000"/>
              </a:lnSpc>
              <a:spcBef>
                <a:spcPts val="1000"/>
              </a:spcBef>
              <a:spcAft>
                <a:spcPts val="0"/>
              </a:spcAft>
              <a:buClrTx/>
              <a:buSzTx/>
              <a:buFont typeface="Arial" panose="020B0604020202020204" pitchFamily="34" charset="0"/>
              <a:buNone/>
              <a:tabLst/>
              <a:defRPr/>
            </a:pPr>
            <a:r>
              <a:rPr kumimoji="0" lang="en-US" altLang="ko-KR" sz="1200" b="1" i="0" strike="noStrike" kern="1200" cap="none" spc="0" normalizeH="0" baseline="0" noProof="0" dirty="0">
                <a:ln>
                  <a:noFill/>
                </a:ln>
                <a:solidFill>
                  <a:srgbClr val="0070C0"/>
                </a:solidFill>
                <a:effectLst/>
                <a:uLnTx/>
                <a:uFillTx/>
                <a:latin typeface="Calibri" panose="020F0502020204030204" pitchFamily="34" charset="0"/>
                <a:ea typeface="맑은 고딕" panose="020B0503020000020004" pitchFamily="50" charset="-127"/>
                <a:cs typeface="Calibri" panose="020F0502020204030204" pitchFamily="34" charset="0"/>
              </a:rPr>
              <a:t>SP-210601, 3</a:t>
            </a:r>
            <a:r>
              <a:rPr lang="en-US" altLang="ko-KR" sz="1200" b="1" dirty="0">
                <a:solidFill>
                  <a:srgbClr val="0070C0"/>
                </a:solidFill>
                <a:latin typeface="Calibri" panose="020F0502020204030204" pitchFamily="34" charset="0"/>
                <a:ea typeface="맑은 고딕" panose="020B0503020000020004" pitchFamily="50" charset="-127"/>
                <a:cs typeface="Calibri" panose="020F0502020204030204" pitchFamily="34" charset="0"/>
              </a:rPr>
              <a:t>GPP</a:t>
            </a:r>
            <a:r>
              <a:rPr lang="ko-KR" altLang="en-US" sz="1200" b="1" dirty="0">
                <a:solidFill>
                  <a:srgbClr val="0070C0"/>
                </a:solidFill>
                <a:latin typeface="Calibri" panose="020F0502020204030204" pitchFamily="34" charset="0"/>
                <a:ea typeface="맑은 고딕" panose="020B0503020000020004" pitchFamily="50" charset="-127"/>
                <a:cs typeface="Calibri" panose="020F0502020204030204" pitchFamily="34" charset="0"/>
              </a:rPr>
              <a:t> </a:t>
            </a:r>
            <a:r>
              <a:rPr lang="en-US" altLang="ko-KR" sz="1200" b="1" dirty="0">
                <a:solidFill>
                  <a:srgbClr val="0070C0"/>
                </a:solidFill>
                <a:latin typeface="Calibri" panose="020F0502020204030204" pitchFamily="34" charset="0"/>
                <a:ea typeface="맑은 고딕" panose="020B0503020000020004" pitchFamily="50" charset="-127"/>
                <a:cs typeface="Calibri" panose="020F0502020204030204" pitchFamily="34" charset="0"/>
              </a:rPr>
              <a:t>SA</a:t>
            </a:r>
            <a:r>
              <a:rPr lang="ko-KR" altLang="en-US" sz="1200" b="1" dirty="0">
                <a:solidFill>
                  <a:srgbClr val="0070C0"/>
                </a:solidFill>
                <a:latin typeface="Calibri" panose="020F0502020204030204" pitchFamily="34" charset="0"/>
                <a:ea typeface="맑은 고딕" panose="020B0503020000020004" pitchFamily="50" charset="-127"/>
                <a:cs typeface="Calibri" panose="020F0502020204030204" pitchFamily="34" charset="0"/>
              </a:rPr>
              <a:t> </a:t>
            </a:r>
            <a:r>
              <a:rPr lang="en-US" altLang="ko-KR" sz="1200" b="1" dirty="0">
                <a:solidFill>
                  <a:srgbClr val="0070C0"/>
                </a:solidFill>
                <a:latin typeface="Calibri" panose="020F0502020204030204" pitchFamily="34" charset="0"/>
                <a:ea typeface="맑은 고딕" panose="020B0503020000020004" pitchFamily="50" charset="-127"/>
                <a:cs typeface="Calibri" panose="020F0502020204030204" pitchFamily="34" charset="0"/>
              </a:rPr>
              <a:t>Rel-18</a:t>
            </a:r>
            <a:r>
              <a:rPr lang="ko-KR" altLang="en-US" sz="1200" b="1" dirty="0">
                <a:solidFill>
                  <a:srgbClr val="0070C0"/>
                </a:solidFill>
                <a:latin typeface="Calibri" panose="020F0502020204030204" pitchFamily="34" charset="0"/>
                <a:ea typeface="맑은 고딕" panose="020B0503020000020004" pitchFamily="50" charset="-127"/>
                <a:cs typeface="Calibri" panose="020F0502020204030204" pitchFamily="34" charset="0"/>
              </a:rPr>
              <a:t> </a:t>
            </a:r>
            <a:r>
              <a:rPr lang="en-US" altLang="ko-KR" sz="1200" b="1" dirty="0">
                <a:solidFill>
                  <a:srgbClr val="0070C0"/>
                </a:solidFill>
                <a:latin typeface="Calibri" panose="020F0502020204030204" pitchFamily="34" charset="0"/>
                <a:ea typeface="맑은 고딕" panose="020B0503020000020004" pitchFamily="50" charset="-127"/>
                <a:cs typeface="Calibri" panose="020F0502020204030204" pitchFamily="34" charset="0"/>
              </a:rPr>
              <a:t>Workshop, 9~10 September 2021</a:t>
            </a:r>
            <a:endParaRPr kumimoji="0" lang="en-US" altLang="ko-KR" sz="1200" b="1" i="0" strike="noStrike" kern="1200" cap="none" spc="0" normalizeH="0" baseline="0" noProof="0" dirty="0">
              <a:ln>
                <a:noFill/>
              </a:ln>
              <a:solidFill>
                <a:srgbClr val="0070C0"/>
              </a:solidFill>
              <a:effectLst/>
              <a:uLnTx/>
              <a:uFillTx/>
              <a:latin typeface="Calibri" panose="020F0502020204030204" pitchFamily="34" charset="0"/>
              <a:ea typeface="맑은 고딕" panose="020B0503020000020004" pitchFamily="50" charset="-127"/>
              <a:cs typeface="Calibri" panose="020F0502020204030204" pitchFamily="34" charset="0"/>
            </a:endParaRPr>
          </a:p>
        </p:txBody>
      </p:sp>
    </p:spTree>
    <p:extLst>
      <p:ext uri="{BB962C8B-B14F-4D97-AF65-F5344CB8AC3E}">
        <p14:creationId xmlns:p14="http://schemas.microsoft.com/office/powerpoint/2010/main" val="11223797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54752188-BEDA-496E-B8BA-6D15C95FE7C0}"/>
              </a:ext>
            </a:extLst>
          </p:cNvPr>
          <p:cNvSpPr>
            <a:spLocks noGrp="1"/>
          </p:cNvSpPr>
          <p:nvPr>
            <p:ph type="title"/>
          </p:nvPr>
        </p:nvSpPr>
        <p:spPr>
          <a:xfrm>
            <a:off x="5247338" y="827370"/>
            <a:ext cx="1697324" cy="424732"/>
          </a:xfrm>
        </p:spPr>
        <p:txBody>
          <a:bodyPr/>
          <a:lstStyle/>
          <a:p>
            <a:r>
              <a:rPr lang="en-US" altLang="ko-KR" dirty="0"/>
              <a:t>Background</a:t>
            </a:r>
            <a:endParaRPr lang="ko-KR" altLang="en-US" dirty="0"/>
          </a:p>
        </p:txBody>
      </p:sp>
      <p:sp>
        <p:nvSpPr>
          <p:cNvPr id="3" name="슬라이드 번호 개체 틀 2">
            <a:extLst>
              <a:ext uri="{FF2B5EF4-FFF2-40B4-BE49-F238E27FC236}">
                <a16:creationId xmlns:a16="http://schemas.microsoft.com/office/drawing/2014/main" id="{611BEA98-A257-4309-956B-5BF4F38564B8}"/>
              </a:ext>
            </a:extLst>
          </p:cNvPr>
          <p:cNvSpPr>
            <a:spLocks noGrp="1"/>
          </p:cNvSpPr>
          <p:nvPr>
            <p:ph type="sldNum" sz="quarter" idx="4"/>
          </p:nvPr>
        </p:nvSpPr>
        <p:spPr/>
        <p:txBody>
          <a:bodyPr/>
          <a:lstStyle/>
          <a:p>
            <a:fld id="{F8A1667F-91A8-4B35-9846-B1D3F6737F7F}" type="slidenum">
              <a:rPr lang="ko-KR" altLang="en-US" smtClean="0"/>
              <a:t>3</a:t>
            </a:fld>
            <a:endParaRPr lang="ko-KR" altLang="en-US"/>
          </a:p>
        </p:txBody>
      </p:sp>
      <p:pic>
        <p:nvPicPr>
          <p:cNvPr id="5" name="그림 4">
            <a:extLst>
              <a:ext uri="{FF2B5EF4-FFF2-40B4-BE49-F238E27FC236}">
                <a16:creationId xmlns:a16="http://schemas.microsoft.com/office/drawing/2014/main" id="{27DC50C6-1297-4D98-BD2D-626CC202E80E}"/>
              </a:ext>
            </a:extLst>
          </p:cNvPr>
          <p:cNvPicPr>
            <a:picLocks noChangeAspect="1"/>
          </p:cNvPicPr>
          <p:nvPr/>
        </p:nvPicPr>
        <p:blipFill>
          <a:blip r:embed="rId2"/>
          <a:stretch>
            <a:fillRect/>
          </a:stretch>
        </p:blipFill>
        <p:spPr>
          <a:xfrm>
            <a:off x="1754065" y="2191647"/>
            <a:ext cx="2800521" cy="4149343"/>
          </a:xfrm>
          <a:prstGeom prst="rect">
            <a:avLst/>
          </a:prstGeom>
        </p:spPr>
      </p:pic>
      <p:sp>
        <p:nvSpPr>
          <p:cNvPr id="7" name="TextBox 6">
            <a:extLst>
              <a:ext uri="{FF2B5EF4-FFF2-40B4-BE49-F238E27FC236}">
                <a16:creationId xmlns:a16="http://schemas.microsoft.com/office/drawing/2014/main" id="{077577EF-59DF-4F19-AADD-E3B7A15038B2}"/>
              </a:ext>
            </a:extLst>
          </p:cNvPr>
          <p:cNvSpPr txBox="1"/>
          <p:nvPr/>
        </p:nvSpPr>
        <p:spPr>
          <a:xfrm>
            <a:off x="1754065" y="6325422"/>
            <a:ext cx="2837736" cy="253916"/>
          </a:xfrm>
          <a:prstGeom prst="rect">
            <a:avLst/>
          </a:prstGeom>
          <a:noFill/>
        </p:spPr>
        <p:txBody>
          <a:bodyPr wrap="square" rtlCol="0">
            <a:spAutoFit/>
          </a:bodyPr>
          <a:lstStyle/>
          <a:p>
            <a:r>
              <a:rPr lang="en-US" altLang="ko-KR" sz="1050" dirty="0">
                <a:latin typeface="Calibri" panose="020F0502020204030204" pitchFamily="34" charset="0"/>
                <a:cs typeface="Calibri" panose="020F0502020204030204" pitchFamily="34" charset="0"/>
              </a:rPr>
              <a:t>Image</a:t>
            </a:r>
            <a:r>
              <a:rPr lang="ko-KR" altLang="en-US" sz="1050" dirty="0">
                <a:latin typeface="Calibri" panose="020F0502020204030204" pitchFamily="34" charset="0"/>
                <a:cs typeface="Calibri" panose="020F0502020204030204" pitchFamily="34" charset="0"/>
              </a:rPr>
              <a:t> </a:t>
            </a:r>
            <a:r>
              <a:rPr lang="en-US" altLang="ko-KR" sz="1050" dirty="0">
                <a:latin typeface="Calibri" panose="020F0502020204030204" pitchFamily="34" charset="0"/>
                <a:cs typeface="Calibri" panose="020F0502020204030204" pitchFamily="34" charset="0"/>
              </a:rPr>
              <a:t>source: IALA Recommendation R1001</a:t>
            </a:r>
            <a:endParaRPr lang="ko-KR" altLang="en-US" sz="1050" dirty="0">
              <a:latin typeface="Calibri" panose="020F0502020204030204" pitchFamily="34" charset="0"/>
              <a:cs typeface="Calibri" panose="020F0502020204030204" pitchFamily="34" charset="0"/>
            </a:endParaRPr>
          </a:p>
        </p:txBody>
      </p:sp>
      <p:pic>
        <p:nvPicPr>
          <p:cNvPr id="13" name="그림 12">
            <a:extLst>
              <a:ext uri="{FF2B5EF4-FFF2-40B4-BE49-F238E27FC236}">
                <a16:creationId xmlns:a16="http://schemas.microsoft.com/office/drawing/2014/main" id="{816E5544-702C-4FE6-ABB5-8DD93FABD518}"/>
              </a:ext>
            </a:extLst>
          </p:cNvPr>
          <p:cNvPicPr>
            <a:picLocks noChangeAspect="1"/>
          </p:cNvPicPr>
          <p:nvPr/>
        </p:nvPicPr>
        <p:blipFill>
          <a:blip r:embed="rId3"/>
          <a:stretch>
            <a:fillRect/>
          </a:stretch>
        </p:blipFill>
        <p:spPr>
          <a:xfrm>
            <a:off x="11180134" y="6255897"/>
            <a:ext cx="832004" cy="525034"/>
          </a:xfrm>
          <a:prstGeom prst="rect">
            <a:avLst/>
          </a:prstGeom>
        </p:spPr>
      </p:pic>
      <p:pic>
        <p:nvPicPr>
          <p:cNvPr id="14" name="그림 13">
            <a:extLst>
              <a:ext uri="{FF2B5EF4-FFF2-40B4-BE49-F238E27FC236}">
                <a16:creationId xmlns:a16="http://schemas.microsoft.com/office/drawing/2014/main" id="{F736BA89-54DD-4E3E-BB04-9035ADE5F5BB}"/>
              </a:ext>
            </a:extLst>
          </p:cNvPr>
          <p:cNvPicPr>
            <a:picLocks noChangeAspect="1"/>
          </p:cNvPicPr>
          <p:nvPr/>
        </p:nvPicPr>
        <p:blipFill>
          <a:blip r:embed="rId4"/>
          <a:stretch>
            <a:fillRect/>
          </a:stretch>
        </p:blipFill>
        <p:spPr>
          <a:xfrm>
            <a:off x="142647" y="6255897"/>
            <a:ext cx="1117312" cy="494865"/>
          </a:xfrm>
          <a:prstGeom prst="rect">
            <a:avLst/>
          </a:prstGeom>
        </p:spPr>
      </p:pic>
      <p:sp>
        <p:nvSpPr>
          <p:cNvPr id="15" name="TextBox 14">
            <a:extLst>
              <a:ext uri="{FF2B5EF4-FFF2-40B4-BE49-F238E27FC236}">
                <a16:creationId xmlns:a16="http://schemas.microsoft.com/office/drawing/2014/main" id="{FE63E791-E099-4B2A-A645-38262B9355F1}"/>
              </a:ext>
            </a:extLst>
          </p:cNvPr>
          <p:cNvSpPr txBox="1"/>
          <p:nvPr/>
        </p:nvSpPr>
        <p:spPr>
          <a:xfrm>
            <a:off x="0" y="1430079"/>
            <a:ext cx="12192000" cy="523220"/>
          </a:xfrm>
          <a:prstGeom prst="rect">
            <a:avLst/>
          </a:prstGeom>
          <a:noFill/>
        </p:spPr>
        <p:txBody>
          <a:bodyPr wrap="square" rtlCol="0">
            <a:spAutoFit/>
          </a:bodyPr>
          <a:lstStyle/>
          <a:p>
            <a:pPr algn="ctr"/>
            <a:r>
              <a:rPr lang="en-US" altLang="ko-KR" sz="2800" b="1" i="1" dirty="0">
                <a:solidFill>
                  <a:srgbClr val="0000FF"/>
                </a:solidFill>
                <a:latin typeface="Calibri" panose="020F0502020204030204" pitchFamily="34" charset="0"/>
                <a:cs typeface="Calibri" panose="020F0502020204030204" pitchFamily="34" charset="0"/>
              </a:rPr>
              <a:t>Vessel traffic management systems are moving towards digital transformation.</a:t>
            </a:r>
            <a:endParaRPr lang="ko-KR" altLang="en-US" sz="2800" b="1" i="1" dirty="0">
              <a:solidFill>
                <a:srgbClr val="0000FF"/>
              </a:solidFill>
              <a:latin typeface="Calibri" panose="020F0502020204030204" pitchFamily="34" charset="0"/>
              <a:cs typeface="Calibri" panose="020F0502020204030204" pitchFamily="34" charset="0"/>
            </a:endParaRPr>
          </a:p>
        </p:txBody>
      </p:sp>
      <p:sp>
        <p:nvSpPr>
          <p:cNvPr id="4" name="화살표: 오각형 3">
            <a:extLst>
              <a:ext uri="{FF2B5EF4-FFF2-40B4-BE49-F238E27FC236}">
                <a16:creationId xmlns:a16="http://schemas.microsoft.com/office/drawing/2014/main" id="{A8F67035-DD92-456B-B8B9-BCC93EB66F21}"/>
              </a:ext>
            </a:extLst>
          </p:cNvPr>
          <p:cNvSpPr/>
          <p:nvPr/>
        </p:nvSpPr>
        <p:spPr>
          <a:xfrm>
            <a:off x="5835502" y="2452188"/>
            <a:ext cx="568842" cy="3676738"/>
          </a:xfrm>
          <a:prstGeom prst="homePlate">
            <a:avLst>
              <a:gd name="adj" fmla="val 84112"/>
            </a:avLst>
          </a:prstGeom>
          <a:gradFill flip="none" rotWithShape="1">
            <a:gsLst>
              <a:gs pos="0">
                <a:schemeClr val="tx1">
                  <a:lumMod val="50000"/>
                  <a:lumOff val="50000"/>
                  <a:tint val="66000"/>
                  <a:satMod val="160000"/>
                </a:schemeClr>
              </a:gs>
              <a:gs pos="50000">
                <a:schemeClr val="tx1">
                  <a:lumMod val="50000"/>
                  <a:lumOff val="50000"/>
                  <a:tint val="44500"/>
                  <a:satMod val="160000"/>
                </a:schemeClr>
              </a:gs>
              <a:gs pos="100000">
                <a:schemeClr val="tx1">
                  <a:lumMod val="50000"/>
                  <a:lumOff val="50000"/>
                  <a:tint val="23500"/>
                  <a:satMod val="16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2" name="TextBox 11">
            <a:extLst>
              <a:ext uri="{FF2B5EF4-FFF2-40B4-BE49-F238E27FC236}">
                <a16:creationId xmlns:a16="http://schemas.microsoft.com/office/drawing/2014/main" id="{05987473-7294-4428-907F-97A1A1C685FD}"/>
              </a:ext>
            </a:extLst>
          </p:cNvPr>
          <p:cNvSpPr txBox="1"/>
          <p:nvPr/>
        </p:nvSpPr>
        <p:spPr>
          <a:xfrm>
            <a:off x="0" y="50489"/>
            <a:ext cx="12192000" cy="258532"/>
          </a:xfrm>
          <a:prstGeom prst="rect">
            <a:avLst/>
          </a:prstGeom>
          <a:noFill/>
        </p:spPr>
        <p:txBody>
          <a:bodyPr wrap="square">
            <a:spAutoFit/>
          </a:bodyPr>
          <a:lstStyle/>
          <a:p>
            <a:pPr marL="228600" marR="0" lvl="0" indent="-228600" algn="ctr" defTabSz="914400" rtl="0" eaLnBrk="1" fontAlgn="auto" latinLnBrk="1" hangingPunct="1">
              <a:lnSpc>
                <a:spcPct val="90000"/>
              </a:lnSpc>
              <a:spcBef>
                <a:spcPts val="1000"/>
              </a:spcBef>
              <a:spcAft>
                <a:spcPts val="0"/>
              </a:spcAft>
              <a:buClrTx/>
              <a:buSzTx/>
              <a:buFont typeface="Arial" panose="020B0604020202020204" pitchFamily="34" charset="0"/>
              <a:buNone/>
              <a:tabLst/>
              <a:defRPr/>
            </a:pPr>
            <a:r>
              <a:rPr kumimoji="0" lang="en-US" altLang="ko-KR" sz="1200" b="1" i="0" strike="noStrike" kern="1200" cap="none" spc="0" normalizeH="0" baseline="0" noProof="0" dirty="0">
                <a:ln>
                  <a:noFill/>
                </a:ln>
                <a:solidFill>
                  <a:srgbClr val="0070C0"/>
                </a:solidFill>
                <a:effectLst/>
                <a:uLnTx/>
                <a:uFillTx/>
                <a:latin typeface="Calibri" panose="020F0502020204030204" pitchFamily="34" charset="0"/>
                <a:ea typeface="맑은 고딕" panose="020B0503020000020004" pitchFamily="50" charset="-127"/>
                <a:cs typeface="Calibri" panose="020F0502020204030204" pitchFamily="34" charset="0"/>
              </a:rPr>
              <a:t>SP-210601, 3</a:t>
            </a:r>
            <a:r>
              <a:rPr lang="en-US" altLang="ko-KR" sz="1200" b="1" dirty="0">
                <a:solidFill>
                  <a:srgbClr val="0070C0"/>
                </a:solidFill>
                <a:latin typeface="Calibri" panose="020F0502020204030204" pitchFamily="34" charset="0"/>
                <a:ea typeface="맑은 고딕" panose="020B0503020000020004" pitchFamily="50" charset="-127"/>
                <a:cs typeface="Calibri" panose="020F0502020204030204" pitchFamily="34" charset="0"/>
              </a:rPr>
              <a:t>GPP</a:t>
            </a:r>
            <a:r>
              <a:rPr lang="ko-KR" altLang="en-US" sz="1200" b="1" dirty="0">
                <a:solidFill>
                  <a:srgbClr val="0070C0"/>
                </a:solidFill>
                <a:latin typeface="Calibri" panose="020F0502020204030204" pitchFamily="34" charset="0"/>
                <a:ea typeface="맑은 고딕" panose="020B0503020000020004" pitchFamily="50" charset="-127"/>
                <a:cs typeface="Calibri" panose="020F0502020204030204" pitchFamily="34" charset="0"/>
              </a:rPr>
              <a:t> </a:t>
            </a:r>
            <a:r>
              <a:rPr lang="en-US" altLang="ko-KR" sz="1200" b="1" dirty="0">
                <a:solidFill>
                  <a:srgbClr val="0070C0"/>
                </a:solidFill>
                <a:latin typeface="Calibri" panose="020F0502020204030204" pitchFamily="34" charset="0"/>
                <a:ea typeface="맑은 고딕" panose="020B0503020000020004" pitchFamily="50" charset="-127"/>
                <a:cs typeface="Calibri" panose="020F0502020204030204" pitchFamily="34" charset="0"/>
              </a:rPr>
              <a:t>SA</a:t>
            </a:r>
            <a:r>
              <a:rPr lang="ko-KR" altLang="en-US" sz="1200" b="1" dirty="0">
                <a:solidFill>
                  <a:srgbClr val="0070C0"/>
                </a:solidFill>
                <a:latin typeface="Calibri" panose="020F0502020204030204" pitchFamily="34" charset="0"/>
                <a:ea typeface="맑은 고딕" panose="020B0503020000020004" pitchFamily="50" charset="-127"/>
                <a:cs typeface="Calibri" panose="020F0502020204030204" pitchFamily="34" charset="0"/>
              </a:rPr>
              <a:t> </a:t>
            </a:r>
            <a:r>
              <a:rPr lang="en-US" altLang="ko-KR" sz="1200" b="1" dirty="0">
                <a:solidFill>
                  <a:srgbClr val="0070C0"/>
                </a:solidFill>
                <a:latin typeface="Calibri" panose="020F0502020204030204" pitchFamily="34" charset="0"/>
                <a:ea typeface="맑은 고딕" panose="020B0503020000020004" pitchFamily="50" charset="-127"/>
                <a:cs typeface="Calibri" panose="020F0502020204030204" pitchFamily="34" charset="0"/>
              </a:rPr>
              <a:t>Rel-18</a:t>
            </a:r>
            <a:r>
              <a:rPr lang="ko-KR" altLang="en-US" sz="1200" b="1" dirty="0">
                <a:solidFill>
                  <a:srgbClr val="0070C0"/>
                </a:solidFill>
                <a:latin typeface="Calibri" panose="020F0502020204030204" pitchFamily="34" charset="0"/>
                <a:ea typeface="맑은 고딕" panose="020B0503020000020004" pitchFamily="50" charset="-127"/>
                <a:cs typeface="Calibri" panose="020F0502020204030204" pitchFamily="34" charset="0"/>
              </a:rPr>
              <a:t> </a:t>
            </a:r>
            <a:r>
              <a:rPr lang="en-US" altLang="ko-KR" sz="1200" b="1" dirty="0">
                <a:solidFill>
                  <a:srgbClr val="0070C0"/>
                </a:solidFill>
                <a:latin typeface="Calibri" panose="020F0502020204030204" pitchFamily="34" charset="0"/>
                <a:ea typeface="맑은 고딕" panose="020B0503020000020004" pitchFamily="50" charset="-127"/>
                <a:cs typeface="Calibri" panose="020F0502020204030204" pitchFamily="34" charset="0"/>
              </a:rPr>
              <a:t>Workshop, 9~10 September 2021</a:t>
            </a:r>
            <a:endParaRPr kumimoji="0" lang="en-US" altLang="ko-KR" sz="1200" b="1" i="0" strike="noStrike" kern="1200" cap="none" spc="0" normalizeH="0" baseline="0" noProof="0" dirty="0">
              <a:ln>
                <a:noFill/>
              </a:ln>
              <a:solidFill>
                <a:srgbClr val="0070C0"/>
              </a:solidFill>
              <a:effectLst/>
              <a:uLnTx/>
              <a:uFillTx/>
              <a:latin typeface="Calibri" panose="020F0502020204030204" pitchFamily="34" charset="0"/>
              <a:ea typeface="맑은 고딕" panose="020B0503020000020004" pitchFamily="50" charset="-127"/>
              <a:cs typeface="Calibri" panose="020F0502020204030204" pitchFamily="34" charset="0"/>
            </a:endParaRPr>
          </a:p>
        </p:txBody>
      </p:sp>
      <p:sp>
        <p:nvSpPr>
          <p:cNvPr id="16" name="TextBox 15">
            <a:extLst>
              <a:ext uri="{FF2B5EF4-FFF2-40B4-BE49-F238E27FC236}">
                <a16:creationId xmlns:a16="http://schemas.microsoft.com/office/drawing/2014/main" id="{FAE3130F-891B-4FF7-914D-ED17DEE78624}"/>
              </a:ext>
            </a:extLst>
          </p:cNvPr>
          <p:cNvSpPr txBox="1"/>
          <p:nvPr/>
        </p:nvSpPr>
        <p:spPr>
          <a:xfrm>
            <a:off x="7337931" y="5827139"/>
            <a:ext cx="3552574" cy="430887"/>
          </a:xfrm>
          <a:prstGeom prst="rect">
            <a:avLst/>
          </a:prstGeom>
          <a:noFill/>
        </p:spPr>
        <p:txBody>
          <a:bodyPr wrap="square" rtlCol="0">
            <a:spAutoFit/>
          </a:bodyPr>
          <a:lstStyle/>
          <a:p>
            <a:r>
              <a:rPr lang="en-US" altLang="ko-KR" sz="1050" dirty="0">
                <a:latin typeface="Calibri" panose="020F0502020204030204" pitchFamily="34" charset="0"/>
                <a:cs typeface="Calibri" panose="020F0502020204030204" pitchFamily="34" charset="0"/>
              </a:rPr>
              <a:t>Image source: Project of SMART </a:t>
            </a:r>
            <a:r>
              <a:rPr lang="en-US" altLang="ko-KR" sz="1050" dirty="0" err="1">
                <a:latin typeface="Calibri" panose="020F0502020204030204" pitchFamily="34" charset="0"/>
                <a:cs typeface="Calibri" panose="020F0502020204030204" pitchFamily="34" charset="0"/>
              </a:rPr>
              <a:t>AtoN</a:t>
            </a:r>
            <a:r>
              <a:rPr lang="en-US" altLang="ko-KR" sz="1050" dirty="0">
                <a:latin typeface="Calibri" panose="020F0502020204030204" pitchFamily="34" charset="0"/>
                <a:cs typeface="Calibri" panose="020F0502020204030204" pitchFamily="34" charset="0"/>
              </a:rPr>
              <a:t> and Connectivity Technology Development</a:t>
            </a:r>
            <a:endParaRPr lang="ko-KR" altLang="en-US" sz="1050" dirty="0">
              <a:latin typeface="Calibri" panose="020F0502020204030204" pitchFamily="34" charset="0"/>
              <a:cs typeface="Calibri" panose="020F0502020204030204" pitchFamily="34" charset="0"/>
            </a:endParaRPr>
          </a:p>
        </p:txBody>
      </p:sp>
      <p:pic>
        <p:nvPicPr>
          <p:cNvPr id="10" name="그림 9">
            <a:extLst>
              <a:ext uri="{FF2B5EF4-FFF2-40B4-BE49-F238E27FC236}">
                <a16:creationId xmlns:a16="http://schemas.microsoft.com/office/drawing/2014/main" id="{6A91DF52-3CE9-42FB-B718-C038A49988D2}"/>
              </a:ext>
            </a:extLst>
          </p:cNvPr>
          <p:cNvPicPr>
            <a:picLocks noChangeAspect="1"/>
          </p:cNvPicPr>
          <p:nvPr/>
        </p:nvPicPr>
        <p:blipFill>
          <a:blip r:embed="rId5"/>
          <a:stretch>
            <a:fillRect/>
          </a:stretch>
        </p:blipFill>
        <p:spPr>
          <a:xfrm>
            <a:off x="7337930" y="2714751"/>
            <a:ext cx="3481118" cy="3103133"/>
          </a:xfrm>
          <a:prstGeom prst="rect">
            <a:avLst/>
          </a:prstGeom>
        </p:spPr>
      </p:pic>
    </p:spTree>
    <p:extLst>
      <p:ext uri="{BB962C8B-B14F-4D97-AF65-F5344CB8AC3E}">
        <p14:creationId xmlns:p14="http://schemas.microsoft.com/office/powerpoint/2010/main" val="26274347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54752188-BEDA-496E-B8BA-6D15C95FE7C0}"/>
              </a:ext>
            </a:extLst>
          </p:cNvPr>
          <p:cNvSpPr>
            <a:spLocks noGrp="1"/>
          </p:cNvSpPr>
          <p:nvPr>
            <p:ph type="title"/>
          </p:nvPr>
        </p:nvSpPr>
        <p:spPr>
          <a:xfrm>
            <a:off x="5247338" y="827370"/>
            <a:ext cx="1697324" cy="424732"/>
          </a:xfrm>
        </p:spPr>
        <p:txBody>
          <a:bodyPr/>
          <a:lstStyle/>
          <a:p>
            <a:r>
              <a:rPr lang="en-US" altLang="ko-KR" dirty="0"/>
              <a:t>Background</a:t>
            </a:r>
            <a:endParaRPr lang="ko-KR" altLang="en-US" dirty="0"/>
          </a:p>
        </p:txBody>
      </p:sp>
      <p:sp>
        <p:nvSpPr>
          <p:cNvPr id="3" name="슬라이드 번호 개체 틀 2">
            <a:extLst>
              <a:ext uri="{FF2B5EF4-FFF2-40B4-BE49-F238E27FC236}">
                <a16:creationId xmlns:a16="http://schemas.microsoft.com/office/drawing/2014/main" id="{611BEA98-A257-4309-956B-5BF4F38564B8}"/>
              </a:ext>
            </a:extLst>
          </p:cNvPr>
          <p:cNvSpPr>
            <a:spLocks noGrp="1"/>
          </p:cNvSpPr>
          <p:nvPr>
            <p:ph type="sldNum" sz="quarter" idx="4"/>
          </p:nvPr>
        </p:nvSpPr>
        <p:spPr/>
        <p:txBody>
          <a:bodyPr/>
          <a:lstStyle/>
          <a:p>
            <a:fld id="{F8A1667F-91A8-4B35-9846-B1D3F6737F7F}" type="slidenum">
              <a:rPr lang="ko-KR" altLang="en-US" smtClean="0"/>
              <a:t>4</a:t>
            </a:fld>
            <a:endParaRPr lang="ko-KR" altLang="en-US"/>
          </a:p>
        </p:txBody>
      </p:sp>
      <p:grpSp>
        <p:nvGrpSpPr>
          <p:cNvPr id="6" name="그룹 5">
            <a:extLst>
              <a:ext uri="{FF2B5EF4-FFF2-40B4-BE49-F238E27FC236}">
                <a16:creationId xmlns:a16="http://schemas.microsoft.com/office/drawing/2014/main" id="{CBF0265E-193A-444D-8110-06057A792035}"/>
              </a:ext>
            </a:extLst>
          </p:cNvPr>
          <p:cNvGrpSpPr/>
          <p:nvPr/>
        </p:nvGrpSpPr>
        <p:grpSpPr>
          <a:xfrm>
            <a:off x="6944662" y="2803292"/>
            <a:ext cx="4894690" cy="2602612"/>
            <a:chOff x="6944662" y="2666701"/>
            <a:chExt cx="4894690" cy="2602612"/>
          </a:xfrm>
        </p:grpSpPr>
        <p:pic>
          <p:nvPicPr>
            <p:cNvPr id="9" name="그림 8">
              <a:extLst>
                <a:ext uri="{FF2B5EF4-FFF2-40B4-BE49-F238E27FC236}">
                  <a16:creationId xmlns:a16="http://schemas.microsoft.com/office/drawing/2014/main" id="{F39943F6-7696-4B87-AA09-DA465CF5F4F1}"/>
                </a:ext>
              </a:extLst>
            </p:cNvPr>
            <p:cNvPicPr>
              <a:picLocks noChangeAspect="1"/>
            </p:cNvPicPr>
            <p:nvPr/>
          </p:nvPicPr>
          <p:blipFill>
            <a:blip r:embed="rId2"/>
            <a:stretch>
              <a:fillRect/>
            </a:stretch>
          </p:blipFill>
          <p:spPr>
            <a:xfrm>
              <a:off x="6999149" y="3088189"/>
              <a:ext cx="4801209" cy="1875472"/>
            </a:xfrm>
            <a:prstGeom prst="rect">
              <a:avLst/>
            </a:prstGeom>
          </p:spPr>
        </p:pic>
        <p:sp>
          <p:nvSpPr>
            <p:cNvPr id="10" name="TextBox 9">
              <a:extLst>
                <a:ext uri="{FF2B5EF4-FFF2-40B4-BE49-F238E27FC236}">
                  <a16:creationId xmlns:a16="http://schemas.microsoft.com/office/drawing/2014/main" id="{CF176A17-AD24-493F-922C-613806DF0EA3}"/>
                </a:ext>
              </a:extLst>
            </p:cNvPr>
            <p:cNvSpPr txBox="1"/>
            <p:nvPr/>
          </p:nvSpPr>
          <p:spPr>
            <a:xfrm>
              <a:off x="6999149" y="2666701"/>
              <a:ext cx="4840203" cy="338554"/>
            </a:xfrm>
            <a:prstGeom prst="rect">
              <a:avLst/>
            </a:prstGeom>
            <a:noFill/>
          </p:spPr>
          <p:txBody>
            <a:bodyPr wrap="square" rtlCol="0">
              <a:spAutoFit/>
            </a:bodyPr>
            <a:lstStyle/>
            <a:p>
              <a:pPr algn="ctr"/>
              <a:r>
                <a:rPr lang="en-US" altLang="ko-KR" sz="1600" b="1" dirty="0">
                  <a:latin typeface="Calibri" panose="020F0502020204030204" pitchFamily="34" charset="0"/>
                  <a:cs typeface="Calibri" panose="020F0502020204030204" pitchFamily="34" charset="0"/>
                </a:rPr>
                <a:t>Maritime Autonomous Surface Ships (MASS)</a:t>
              </a:r>
              <a:endParaRPr lang="ko-KR" altLang="en-US" sz="1600" b="1" dirty="0">
                <a:latin typeface="Calibri" panose="020F0502020204030204" pitchFamily="34" charset="0"/>
                <a:cs typeface="Calibri" panose="020F0502020204030204" pitchFamily="34" charset="0"/>
              </a:endParaRPr>
            </a:p>
          </p:txBody>
        </p:sp>
        <p:sp>
          <p:nvSpPr>
            <p:cNvPr id="11" name="TextBox 10">
              <a:extLst>
                <a:ext uri="{FF2B5EF4-FFF2-40B4-BE49-F238E27FC236}">
                  <a16:creationId xmlns:a16="http://schemas.microsoft.com/office/drawing/2014/main" id="{60CAF7B3-F783-4782-B3C5-F271EED72334}"/>
                </a:ext>
              </a:extLst>
            </p:cNvPr>
            <p:cNvSpPr txBox="1"/>
            <p:nvPr/>
          </p:nvSpPr>
          <p:spPr>
            <a:xfrm>
              <a:off x="6944662" y="4992314"/>
              <a:ext cx="3100005" cy="276999"/>
            </a:xfrm>
            <a:prstGeom prst="rect">
              <a:avLst/>
            </a:prstGeom>
            <a:noFill/>
          </p:spPr>
          <p:txBody>
            <a:bodyPr wrap="square" rtlCol="0">
              <a:spAutoFit/>
            </a:bodyPr>
            <a:lstStyle/>
            <a:p>
              <a:r>
                <a:rPr lang="en-US" altLang="ko-KR" sz="1200" dirty="0">
                  <a:latin typeface="Calibri" panose="020F0502020204030204" pitchFamily="34" charset="0"/>
                  <a:cs typeface="Calibri" panose="020F0502020204030204" pitchFamily="34" charset="0"/>
                </a:rPr>
                <a:t>Image source: www.KASSproject.org</a:t>
              </a:r>
              <a:endParaRPr lang="ko-KR" altLang="en-US" sz="1200" dirty="0">
                <a:latin typeface="Calibri" panose="020F0502020204030204" pitchFamily="34" charset="0"/>
                <a:cs typeface="Calibri" panose="020F0502020204030204" pitchFamily="34" charset="0"/>
              </a:endParaRPr>
            </a:p>
          </p:txBody>
        </p:sp>
      </p:grpSp>
      <p:pic>
        <p:nvPicPr>
          <p:cNvPr id="12" name="그림 11">
            <a:extLst>
              <a:ext uri="{FF2B5EF4-FFF2-40B4-BE49-F238E27FC236}">
                <a16:creationId xmlns:a16="http://schemas.microsoft.com/office/drawing/2014/main" id="{CFF04A27-7FE8-4E73-B684-84CDFD25EFF8}"/>
              </a:ext>
            </a:extLst>
          </p:cNvPr>
          <p:cNvPicPr>
            <a:picLocks noChangeAspect="1"/>
          </p:cNvPicPr>
          <p:nvPr/>
        </p:nvPicPr>
        <p:blipFill>
          <a:blip r:embed="rId3"/>
          <a:stretch>
            <a:fillRect/>
          </a:stretch>
        </p:blipFill>
        <p:spPr>
          <a:xfrm>
            <a:off x="11180134" y="6255897"/>
            <a:ext cx="832004" cy="525034"/>
          </a:xfrm>
          <a:prstGeom prst="rect">
            <a:avLst/>
          </a:prstGeom>
        </p:spPr>
      </p:pic>
      <p:pic>
        <p:nvPicPr>
          <p:cNvPr id="13" name="그림 12">
            <a:extLst>
              <a:ext uri="{FF2B5EF4-FFF2-40B4-BE49-F238E27FC236}">
                <a16:creationId xmlns:a16="http://schemas.microsoft.com/office/drawing/2014/main" id="{C4F44B4E-10D7-406C-9DF2-F95F637841DB}"/>
              </a:ext>
            </a:extLst>
          </p:cNvPr>
          <p:cNvPicPr>
            <a:picLocks noChangeAspect="1"/>
          </p:cNvPicPr>
          <p:nvPr/>
        </p:nvPicPr>
        <p:blipFill>
          <a:blip r:embed="rId4"/>
          <a:stretch>
            <a:fillRect/>
          </a:stretch>
        </p:blipFill>
        <p:spPr>
          <a:xfrm>
            <a:off x="142647" y="6255897"/>
            <a:ext cx="1117312" cy="494865"/>
          </a:xfrm>
          <a:prstGeom prst="rect">
            <a:avLst/>
          </a:prstGeom>
        </p:spPr>
      </p:pic>
      <p:sp>
        <p:nvSpPr>
          <p:cNvPr id="15" name="TextBox 14">
            <a:extLst>
              <a:ext uri="{FF2B5EF4-FFF2-40B4-BE49-F238E27FC236}">
                <a16:creationId xmlns:a16="http://schemas.microsoft.com/office/drawing/2014/main" id="{E18E82C9-8F5F-4141-912A-9A1B030028AC}"/>
              </a:ext>
            </a:extLst>
          </p:cNvPr>
          <p:cNvSpPr txBox="1"/>
          <p:nvPr/>
        </p:nvSpPr>
        <p:spPr>
          <a:xfrm>
            <a:off x="0" y="1430079"/>
            <a:ext cx="12192000" cy="646331"/>
          </a:xfrm>
          <a:prstGeom prst="rect">
            <a:avLst/>
          </a:prstGeom>
          <a:noFill/>
        </p:spPr>
        <p:txBody>
          <a:bodyPr wrap="square" rtlCol="0">
            <a:spAutoFit/>
          </a:bodyPr>
          <a:lstStyle/>
          <a:p>
            <a:pPr algn="ctr"/>
            <a:r>
              <a:rPr lang="en-US" altLang="ko-KR" sz="3600" b="1" i="1" dirty="0">
                <a:solidFill>
                  <a:srgbClr val="0000FF"/>
                </a:solidFill>
                <a:latin typeface="Calibri" panose="020F0502020204030204" pitchFamily="34" charset="0"/>
                <a:cs typeface="Calibri" panose="020F0502020204030204" pitchFamily="34" charset="0"/>
              </a:rPr>
              <a:t>Ships are moving towards</a:t>
            </a:r>
            <a:r>
              <a:rPr lang="ko-KR" altLang="en-US" sz="3600" b="1" i="1" dirty="0">
                <a:solidFill>
                  <a:srgbClr val="0000FF"/>
                </a:solidFill>
                <a:latin typeface="Calibri" panose="020F0502020204030204" pitchFamily="34" charset="0"/>
                <a:cs typeface="Calibri" panose="020F0502020204030204" pitchFamily="34" charset="0"/>
              </a:rPr>
              <a:t> </a:t>
            </a:r>
            <a:r>
              <a:rPr lang="en-US" altLang="ko-KR" sz="3600" b="1" i="1" dirty="0">
                <a:solidFill>
                  <a:srgbClr val="0000FF"/>
                </a:solidFill>
                <a:latin typeface="Calibri" panose="020F0502020204030204" pitchFamily="34" charset="0"/>
                <a:cs typeface="Calibri" panose="020F0502020204030204" pitchFamily="34" charset="0"/>
              </a:rPr>
              <a:t>unmanned automation.</a:t>
            </a:r>
            <a:endParaRPr lang="ko-KR" altLang="en-US" sz="3600" b="1" i="1" dirty="0">
              <a:solidFill>
                <a:srgbClr val="0000FF"/>
              </a:solidFill>
              <a:latin typeface="Calibri" panose="020F0502020204030204" pitchFamily="34" charset="0"/>
              <a:cs typeface="Calibri" panose="020F0502020204030204" pitchFamily="34" charset="0"/>
            </a:endParaRPr>
          </a:p>
        </p:txBody>
      </p:sp>
      <p:sp>
        <p:nvSpPr>
          <p:cNvPr id="14" name="화살표: 오각형 13">
            <a:extLst>
              <a:ext uri="{FF2B5EF4-FFF2-40B4-BE49-F238E27FC236}">
                <a16:creationId xmlns:a16="http://schemas.microsoft.com/office/drawing/2014/main" id="{61A9A759-A365-4B5D-80C1-2E811B16D4F8}"/>
              </a:ext>
            </a:extLst>
          </p:cNvPr>
          <p:cNvSpPr/>
          <p:nvPr/>
        </p:nvSpPr>
        <p:spPr>
          <a:xfrm>
            <a:off x="5881577" y="3329202"/>
            <a:ext cx="568842" cy="1875473"/>
          </a:xfrm>
          <a:prstGeom prst="homePlate">
            <a:avLst>
              <a:gd name="adj" fmla="val 100000"/>
            </a:avLst>
          </a:prstGeom>
          <a:gradFill flip="none" rotWithShape="1">
            <a:gsLst>
              <a:gs pos="0">
                <a:schemeClr val="tx1">
                  <a:lumMod val="50000"/>
                  <a:lumOff val="50000"/>
                  <a:tint val="66000"/>
                  <a:satMod val="160000"/>
                </a:schemeClr>
              </a:gs>
              <a:gs pos="50000">
                <a:schemeClr val="tx1">
                  <a:lumMod val="50000"/>
                  <a:lumOff val="50000"/>
                  <a:tint val="44500"/>
                  <a:satMod val="160000"/>
                </a:schemeClr>
              </a:gs>
              <a:gs pos="100000">
                <a:schemeClr val="tx1">
                  <a:lumMod val="50000"/>
                  <a:lumOff val="50000"/>
                  <a:tint val="23500"/>
                  <a:satMod val="16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6" name="TextBox 15">
            <a:extLst>
              <a:ext uri="{FF2B5EF4-FFF2-40B4-BE49-F238E27FC236}">
                <a16:creationId xmlns:a16="http://schemas.microsoft.com/office/drawing/2014/main" id="{E1008A7A-1957-4020-ADC1-063D5FFA58E2}"/>
              </a:ext>
            </a:extLst>
          </p:cNvPr>
          <p:cNvSpPr txBox="1"/>
          <p:nvPr/>
        </p:nvSpPr>
        <p:spPr>
          <a:xfrm>
            <a:off x="0" y="50489"/>
            <a:ext cx="12192000" cy="258532"/>
          </a:xfrm>
          <a:prstGeom prst="rect">
            <a:avLst/>
          </a:prstGeom>
          <a:noFill/>
        </p:spPr>
        <p:txBody>
          <a:bodyPr wrap="square">
            <a:spAutoFit/>
          </a:bodyPr>
          <a:lstStyle/>
          <a:p>
            <a:pPr marL="228600" marR="0" lvl="0" indent="-228600" algn="ctr" defTabSz="914400" rtl="0" eaLnBrk="1" fontAlgn="auto" latinLnBrk="1" hangingPunct="1">
              <a:lnSpc>
                <a:spcPct val="90000"/>
              </a:lnSpc>
              <a:spcBef>
                <a:spcPts val="1000"/>
              </a:spcBef>
              <a:spcAft>
                <a:spcPts val="0"/>
              </a:spcAft>
              <a:buClrTx/>
              <a:buSzTx/>
              <a:buFont typeface="Arial" panose="020B0604020202020204" pitchFamily="34" charset="0"/>
              <a:buNone/>
              <a:tabLst/>
              <a:defRPr/>
            </a:pPr>
            <a:r>
              <a:rPr kumimoji="0" lang="en-US" altLang="ko-KR" sz="1200" b="1" i="0" strike="noStrike" kern="1200" cap="none" spc="0" normalizeH="0" baseline="0" noProof="0" dirty="0">
                <a:ln>
                  <a:noFill/>
                </a:ln>
                <a:solidFill>
                  <a:srgbClr val="0070C0"/>
                </a:solidFill>
                <a:effectLst/>
                <a:uLnTx/>
                <a:uFillTx/>
                <a:latin typeface="Calibri" panose="020F0502020204030204" pitchFamily="34" charset="0"/>
                <a:ea typeface="맑은 고딕" panose="020B0503020000020004" pitchFamily="50" charset="-127"/>
                <a:cs typeface="Calibri" panose="020F0502020204030204" pitchFamily="34" charset="0"/>
              </a:rPr>
              <a:t>SP-210601, 3</a:t>
            </a:r>
            <a:r>
              <a:rPr lang="en-US" altLang="ko-KR" sz="1200" b="1" dirty="0">
                <a:solidFill>
                  <a:srgbClr val="0070C0"/>
                </a:solidFill>
                <a:latin typeface="Calibri" panose="020F0502020204030204" pitchFamily="34" charset="0"/>
                <a:ea typeface="맑은 고딕" panose="020B0503020000020004" pitchFamily="50" charset="-127"/>
                <a:cs typeface="Calibri" panose="020F0502020204030204" pitchFamily="34" charset="0"/>
              </a:rPr>
              <a:t>GPP</a:t>
            </a:r>
            <a:r>
              <a:rPr lang="ko-KR" altLang="en-US" sz="1200" b="1" dirty="0">
                <a:solidFill>
                  <a:srgbClr val="0070C0"/>
                </a:solidFill>
                <a:latin typeface="Calibri" panose="020F0502020204030204" pitchFamily="34" charset="0"/>
                <a:ea typeface="맑은 고딕" panose="020B0503020000020004" pitchFamily="50" charset="-127"/>
                <a:cs typeface="Calibri" panose="020F0502020204030204" pitchFamily="34" charset="0"/>
              </a:rPr>
              <a:t> </a:t>
            </a:r>
            <a:r>
              <a:rPr lang="en-US" altLang="ko-KR" sz="1200" b="1" dirty="0">
                <a:solidFill>
                  <a:srgbClr val="0070C0"/>
                </a:solidFill>
                <a:latin typeface="Calibri" panose="020F0502020204030204" pitchFamily="34" charset="0"/>
                <a:ea typeface="맑은 고딕" panose="020B0503020000020004" pitchFamily="50" charset="-127"/>
                <a:cs typeface="Calibri" panose="020F0502020204030204" pitchFamily="34" charset="0"/>
              </a:rPr>
              <a:t>SA</a:t>
            </a:r>
            <a:r>
              <a:rPr lang="ko-KR" altLang="en-US" sz="1200" b="1" dirty="0">
                <a:solidFill>
                  <a:srgbClr val="0070C0"/>
                </a:solidFill>
                <a:latin typeface="Calibri" panose="020F0502020204030204" pitchFamily="34" charset="0"/>
                <a:ea typeface="맑은 고딕" panose="020B0503020000020004" pitchFamily="50" charset="-127"/>
                <a:cs typeface="Calibri" panose="020F0502020204030204" pitchFamily="34" charset="0"/>
              </a:rPr>
              <a:t> </a:t>
            </a:r>
            <a:r>
              <a:rPr lang="en-US" altLang="ko-KR" sz="1200" b="1" dirty="0">
                <a:solidFill>
                  <a:srgbClr val="0070C0"/>
                </a:solidFill>
                <a:latin typeface="Calibri" panose="020F0502020204030204" pitchFamily="34" charset="0"/>
                <a:ea typeface="맑은 고딕" panose="020B0503020000020004" pitchFamily="50" charset="-127"/>
                <a:cs typeface="Calibri" panose="020F0502020204030204" pitchFamily="34" charset="0"/>
              </a:rPr>
              <a:t>Rel-18</a:t>
            </a:r>
            <a:r>
              <a:rPr lang="ko-KR" altLang="en-US" sz="1200" b="1" dirty="0">
                <a:solidFill>
                  <a:srgbClr val="0070C0"/>
                </a:solidFill>
                <a:latin typeface="Calibri" panose="020F0502020204030204" pitchFamily="34" charset="0"/>
                <a:ea typeface="맑은 고딕" panose="020B0503020000020004" pitchFamily="50" charset="-127"/>
                <a:cs typeface="Calibri" panose="020F0502020204030204" pitchFamily="34" charset="0"/>
              </a:rPr>
              <a:t> </a:t>
            </a:r>
            <a:r>
              <a:rPr lang="en-US" altLang="ko-KR" sz="1200" b="1" dirty="0">
                <a:solidFill>
                  <a:srgbClr val="0070C0"/>
                </a:solidFill>
                <a:latin typeface="Calibri" panose="020F0502020204030204" pitchFamily="34" charset="0"/>
                <a:ea typeface="맑은 고딕" panose="020B0503020000020004" pitchFamily="50" charset="-127"/>
                <a:cs typeface="Calibri" panose="020F0502020204030204" pitchFamily="34" charset="0"/>
              </a:rPr>
              <a:t>Workshop, 9~10 September 2021</a:t>
            </a:r>
            <a:endParaRPr kumimoji="0" lang="en-US" altLang="ko-KR" sz="1200" b="1" i="0" strike="noStrike" kern="1200" cap="none" spc="0" normalizeH="0" baseline="0" noProof="0" dirty="0">
              <a:ln>
                <a:noFill/>
              </a:ln>
              <a:solidFill>
                <a:srgbClr val="0070C0"/>
              </a:solidFill>
              <a:effectLst/>
              <a:uLnTx/>
              <a:uFillTx/>
              <a:latin typeface="Calibri" panose="020F0502020204030204" pitchFamily="34" charset="0"/>
              <a:ea typeface="맑은 고딕" panose="020B0503020000020004" pitchFamily="50" charset="-127"/>
              <a:cs typeface="Calibri" panose="020F0502020204030204" pitchFamily="34" charset="0"/>
            </a:endParaRPr>
          </a:p>
        </p:txBody>
      </p:sp>
      <p:grpSp>
        <p:nvGrpSpPr>
          <p:cNvPr id="20" name="그룹 19">
            <a:extLst>
              <a:ext uri="{FF2B5EF4-FFF2-40B4-BE49-F238E27FC236}">
                <a16:creationId xmlns:a16="http://schemas.microsoft.com/office/drawing/2014/main" id="{91DD65B7-0DE2-4D61-903D-C184996B4DCA}"/>
              </a:ext>
            </a:extLst>
          </p:cNvPr>
          <p:cNvGrpSpPr/>
          <p:nvPr/>
        </p:nvGrpSpPr>
        <p:grpSpPr>
          <a:xfrm>
            <a:off x="358505" y="2803292"/>
            <a:ext cx="4888833" cy="2762852"/>
            <a:chOff x="467833" y="2803292"/>
            <a:chExt cx="4888833" cy="2762852"/>
          </a:xfrm>
        </p:grpSpPr>
        <p:pic>
          <p:nvPicPr>
            <p:cNvPr id="5" name="그림 4">
              <a:extLst>
                <a:ext uri="{FF2B5EF4-FFF2-40B4-BE49-F238E27FC236}">
                  <a16:creationId xmlns:a16="http://schemas.microsoft.com/office/drawing/2014/main" id="{3B0C9708-3157-45C0-AA31-061344C92963}"/>
                </a:ext>
              </a:extLst>
            </p:cNvPr>
            <p:cNvPicPr>
              <a:picLocks noChangeAspect="1"/>
            </p:cNvPicPr>
            <p:nvPr/>
          </p:nvPicPr>
          <p:blipFill>
            <a:blip r:embed="rId5"/>
            <a:stretch>
              <a:fillRect/>
            </a:stretch>
          </p:blipFill>
          <p:spPr>
            <a:xfrm>
              <a:off x="467833" y="2803292"/>
              <a:ext cx="2655939" cy="1468993"/>
            </a:xfrm>
            <a:prstGeom prst="rect">
              <a:avLst/>
            </a:prstGeom>
          </p:spPr>
        </p:pic>
        <p:pic>
          <p:nvPicPr>
            <p:cNvPr id="17" name="그림 16">
              <a:extLst>
                <a:ext uri="{FF2B5EF4-FFF2-40B4-BE49-F238E27FC236}">
                  <a16:creationId xmlns:a16="http://schemas.microsoft.com/office/drawing/2014/main" id="{306B6F19-EF21-4117-9DE1-011A28D5B639}"/>
                </a:ext>
              </a:extLst>
            </p:cNvPr>
            <p:cNvPicPr>
              <a:picLocks noChangeAspect="1"/>
            </p:cNvPicPr>
            <p:nvPr/>
          </p:nvPicPr>
          <p:blipFill>
            <a:blip r:embed="rId6"/>
            <a:stretch>
              <a:fillRect/>
            </a:stretch>
          </p:blipFill>
          <p:spPr>
            <a:xfrm>
              <a:off x="3116301" y="2803292"/>
              <a:ext cx="2240365" cy="2762852"/>
            </a:xfrm>
            <a:prstGeom prst="rect">
              <a:avLst/>
            </a:prstGeom>
          </p:spPr>
        </p:pic>
        <p:pic>
          <p:nvPicPr>
            <p:cNvPr id="19" name="그림 18">
              <a:extLst>
                <a:ext uri="{FF2B5EF4-FFF2-40B4-BE49-F238E27FC236}">
                  <a16:creationId xmlns:a16="http://schemas.microsoft.com/office/drawing/2014/main" id="{D02B44B8-98E6-4966-8C51-D1A5D0278D47}"/>
                </a:ext>
              </a:extLst>
            </p:cNvPr>
            <p:cNvPicPr>
              <a:picLocks noChangeAspect="1"/>
            </p:cNvPicPr>
            <p:nvPr/>
          </p:nvPicPr>
          <p:blipFill>
            <a:blip r:embed="rId7"/>
            <a:stretch>
              <a:fillRect/>
            </a:stretch>
          </p:blipFill>
          <p:spPr>
            <a:xfrm>
              <a:off x="478495" y="4266939"/>
              <a:ext cx="2662306" cy="1299205"/>
            </a:xfrm>
            <a:prstGeom prst="rect">
              <a:avLst/>
            </a:prstGeom>
          </p:spPr>
        </p:pic>
      </p:grpSp>
      <p:sp>
        <p:nvSpPr>
          <p:cNvPr id="21" name="TextBox 20">
            <a:extLst>
              <a:ext uri="{FF2B5EF4-FFF2-40B4-BE49-F238E27FC236}">
                <a16:creationId xmlns:a16="http://schemas.microsoft.com/office/drawing/2014/main" id="{902B2A38-005A-4D52-B797-C0A0E3D8C355}"/>
              </a:ext>
            </a:extLst>
          </p:cNvPr>
          <p:cNvSpPr txBox="1"/>
          <p:nvPr/>
        </p:nvSpPr>
        <p:spPr>
          <a:xfrm>
            <a:off x="310658" y="5634021"/>
            <a:ext cx="3100005" cy="276999"/>
          </a:xfrm>
          <a:prstGeom prst="rect">
            <a:avLst/>
          </a:prstGeom>
          <a:noFill/>
        </p:spPr>
        <p:txBody>
          <a:bodyPr wrap="square" rtlCol="0">
            <a:spAutoFit/>
          </a:bodyPr>
          <a:lstStyle/>
          <a:p>
            <a:r>
              <a:rPr lang="en-US" altLang="ko-KR" sz="1200" dirty="0">
                <a:latin typeface="Calibri" panose="020F0502020204030204" pitchFamily="34" charset="0"/>
                <a:cs typeface="Calibri" panose="020F0502020204030204" pitchFamily="34" charset="0"/>
              </a:rPr>
              <a:t>Image source: IALA</a:t>
            </a:r>
            <a:endParaRPr lang="ko-KR" altLang="en-US" sz="12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170450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54752188-BEDA-496E-B8BA-6D15C95FE7C0}"/>
              </a:ext>
            </a:extLst>
          </p:cNvPr>
          <p:cNvSpPr>
            <a:spLocks noGrp="1"/>
          </p:cNvSpPr>
          <p:nvPr>
            <p:ph type="title"/>
          </p:nvPr>
        </p:nvSpPr>
        <p:spPr>
          <a:xfrm>
            <a:off x="5247338" y="827370"/>
            <a:ext cx="2653290" cy="424732"/>
          </a:xfrm>
        </p:spPr>
        <p:txBody>
          <a:bodyPr/>
          <a:lstStyle/>
          <a:p>
            <a:r>
              <a:rPr lang="en-US" altLang="ko-KR" dirty="0"/>
              <a:t>Maritime Demands</a:t>
            </a:r>
          </a:p>
        </p:txBody>
      </p:sp>
      <p:sp>
        <p:nvSpPr>
          <p:cNvPr id="3" name="슬라이드 번호 개체 틀 2">
            <a:extLst>
              <a:ext uri="{FF2B5EF4-FFF2-40B4-BE49-F238E27FC236}">
                <a16:creationId xmlns:a16="http://schemas.microsoft.com/office/drawing/2014/main" id="{611BEA98-A257-4309-956B-5BF4F38564B8}"/>
              </a:ext>
            </a:extLst>
          </p:cNvPr>
          <p:cNvSpPr>
            <a:spLocks noGrp="1"/>
          </p:cNvSpPr>
          <p:nvPr>
            <p:ph type="sldNum" sz="quarter" idx="4"/>
          </p:nvPr>
        </p:nvSpPr>
        <p:spPr/>
        <p:txBody>
          <a:bodyPr/>
          <a:lstStyle/>
          <a:p>
            <a:fld id="{F8A1667F-91A8-4B35-9846-B1D3F6737F7F}" type="slidenum">
              <a:rPr lang="ko-KR" altLang="en-US" smtClean="0"/>
              <a:t>5</a:t>
            </a:fld>
            <a:endParaRPr lang="ko-KR" altLang="en-US"/>
          </a:p>
        </p:txBody>
      </p:sp>
      <p:pic>
        <p:nvPicPr>
          <p:cNvPr id="13" name="그림 12">
            <a:extLst>
              <a:ext uri="{FF2B5EF4-FFF2-40B4-BE49-F238E27FC236}">
                <a16:creationId xmlns:a16="http://schemas.microsoft.com/office/drawing/2014/main" id="{697F4165-019F-492F-981E-050A3B50E07A}"/>
              </a:ext>
            </a:extLst>
          </p:cNvPr>
          <p:cNvPicPr>
            <a:picLocks noChangeAspect="1"/>
          </p:cNvPicPr>
          <p:nvPr/>
        </p:nvPicPr>
        <p:blipFill>
          <a:blip r:embed="rId2"/>
          <a:stretch>
            <a:fillRect/>
          </a:stretch>
        </p:blipFill>
        <p:spPr>
          <a:xfrm>
            <a:off x="11180134" y="6255897"/>
            <a:ext cx="832004" cy="525034"/>
          </a:xfrm>
          <a:prstGeom prst="rect">
            <a:avLst/>
          </a:prstGeom>
        </p:spPr>
      </p:pic>
      <p:pic>
        <p:nvPicPr>
          <p:cNvPr id="14" name="그림 13">
            <a:extLst>
              <a:ext uri="{FF2B5EF4-FFF2-40B4-BE49-F238E27FC236}">
                <a16:creationId xmlns:a16="http://schemas.microsoft.com/office/drawing/2014/main" id="{8E292367-D05E-4045-9977-102DCC185B02}"/>
              </a:ext>
            </a:extLst>
          </p:cNvPr>
          <p:cNvPicPr>
            <a:picLocks noChangeAspect="1"/>
          </p:cNvPicPr>
          <p:nvPr/>
        </p:nvPicPr>
        <p:blipFill>
          <a:blip r:embed="rId3"/>
          <a:stretch>
            <a:fillRect/>
          </a:stretch>
        </p:blipFill>
        <p:spPr>
          <a:xfrm>
            <a:off x="142647" y="6255897"/>
            <a:ext cx="1117312" cy="494865"/>
          </a:xfrm>
          <a:prstGeom prst="rect">
            <a:avLst/>
          </a:prstGeom>
        </p:spPr>
      </p:pic>
      <p:grpSp>
        <p:nvGrpSpPr>
          <p:cNvPr id="6" name="그룹 5">
            <a:extLst>
              <a:ext uri="{FF2B5EF4-FFF2-40B4-BE49-F238E27FC236}">
                <a16:creationId xmlns:a16="http://schemas.microsoft.com/office/drawing/2014/main" id="{227F6F86-73FA-4F81-93DA-63C973DF6F8E}"/>
              </a:ext>
            </a:extLst>
          </p:cNvPr>
          <p:cNvGrpSpPr/>
          <p:nvPr/>
        </p:nvGrpSpPr>
        <p:grpSpPr>
          <a:xfrm>
            <a:off x="701303" y="2815361"/>
            <a:ext cx="10677549" cy="1776826"/>
            <a:chOff x="427175" y="2681042"/>
            <a:chExt cx="10677549" cy="1776826"/>
          </a:xfrm>
        </p:grpSpPr>
        <p:sp>
          <p:nvSpPr>
            <p:cNvPr id="17" name="TextBox 16">
              <a:extLst>
                <a:ext uri="{FF2B5EF4-FFF2-40B4-BE49-F238E27FC236}">
                  <a16:creationId xmlns:a16="http://schemas.microsoft.com/office/drawing/2014/main" id="{8A18FE33-E45C-4B62-A339-4AC556E9D1D1}"/>
                </a:ext>
              </a:extLst>
            </p:cNvPr>
            <p:cNvSpPr txBox="1"/>
            <p:nvPr/>
          </p:nvSpPr>
          <p:spPr>
            <a:xfrm>
              <a:off x="525585" y="2803411"/>
              <a:ext cx="2803364" cy="1077218"/>
            </a:xfrm>
            <a:prstGeom prst="rect">
              <a:avLst/>
            </a:prstGeom>
            <a:noFill/>
          </p:spPr>
          <p:txBody>
            <a:bodyPr wrap="square" rtlCol="0">
              <a:spAutoFit/>
            </a:bodyPr>
            <a:lstStyle/>
            <a:p>
              <a:pPr>
                <a:spcAft>
                  <a:spcPts val="1500"/>
                </a:spcAft>
              </a:pPr>
              <a:r>
                <a:rPr lang="en-US" altLang="ko-KR" sz="3200" b="1" dirty="0">
                  <a:solidFill>
                    <a:srgbClr val="0070C0"/>
                  </a:solidFill>
                  <a:latin typeface="Calibri" panose="020F0502020204030204" pitchFamily="34" charset="0"/>
                  <a:cs typeface="Calibri" panose="020F0502020204030204" pitchFamily="34" charset="0"/>
                </a:rPr>
                <a:t>Coverage / Positioning</a:t>
              </a:r>
            </a:p>
          </p:txBody>
        </p:sp>
        <p:grpSp>
          <p:nvGrpSpPr>
            <p:cNvPr id="18" name="그룹 17">
              <a:extLst>
                <a:ext uri="{FF2B5EF4-FFF2-40B4-BE49-F238E27FC236}">
                  <a16:creationId xmlns:a16="http://schemas.microsoft.com/office/drawing/2014/main" id="{18CD07CA-56A0-4A28-A541-02A4D0EEF9F2}"/>
                </a:ext>
              </a:extLst>
            </p:cNvPr>
            <p:cNvGrpSpPr/>
            <p:nvPr/>
          </p:nvGrpSpPr>
          <p:grpSpPr>
            <a:xfrm rot="5400000">
              <a:off x="10767887" y="3054540"/>
              <a:ext cx="98713" cy="574961"/>
              <a:chOff x="2495554" y="5356514"/>
              <a:chExt cx="98713" cy="574961"/>
            </a:xfrm>
            <a:solidFill>
              <a:srgbClr val="0070C0"/>
            </a:solidFill>
          </p:grpSpPr>
          <p:sp>
            <p:nvSpPr>
              <p:cNvPr id="19" name="타원 18">
                <a:extLst>
                  <a:ext uri="{FF2B5EF4-FFF2-40B4-BE49-F238E27FC236}">
                    <a16:creationId xmlns:a16="http://schemas.microsoft.com/office/drawing/2014/main" id="{1207331C-C97B-4BB0-9B0A-E9E090555BC8}"/>
                  </a:ext>
                </a:extLst>
              </p:cNvPr>
              <p:cNvSpPr/>
              <p:nvPr/>
            </p:nvSpPr>
            <p:spPr>
              <a:xfrm>
                <a:off x="2495554" y="5356514"/>
                <a:ext cx="98713" cy="83127"/>
              </a:xfrm>
              <a:prstGeom prst="ellipse">
                <a:avLst/>
              </a:prstGeom>
              <a:grp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lnSpc>
                    <a:spcPct val="200000"/>
                  </a:lnSpc>
                </a:pPr>
                <a:endParaRPr lang="ko-KR" altLang="en-US" sz="1400"/>
              </a:p>
            </p:txBody>
          </p:sp>
          <p:sp>
            <p:nvSpPr>
              <p:cNvPr id="20" name="타원 19">
                <a:extLst>
                  <a:ext uri="{FF2B5EF4-FFF2-40B4-BE49-F238E27FC236}">
                    <a16:creationId xmlns:a16="http://schemas.microsoft.com/office/drawing/2014/main" id="{C581CB74-FBC7-4247-BAAA-CACEA81A999B}"/>
                  </a:ext>
                </a:extLst>
              </p:cNvPr>
              <p:cNvSpPr/>
              <p:nvPr/>
            </p:nvSpPr>
            <p:spPr>
              <a:xfrm>
                <a:off x="2495554" y="5602431"/>
                <a:ext cx="98713" cy="83127"/>
              </a:xfrm>
              <a:prstGeom prst="ellipse">
                <a:avLst/>
              </a:prstGeom>
              <a:grp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lnSpc>
                    <a:spcPct val="200000"/>
                  </a:lnSpc>
                </a:pPr>
                <a:endParaRPr lang="ko-KR" altLang="en-US" sz="1400"/>
              </a:p>
            </p:txBody>
          </p:sp>
          <p:sp>
            <p:nvSpPr>
              <p:cNvPr id="21" name="타원 20">
                <a:extLst>
                  <a:ext uri="{FF2B5EF4-FFF2-40B4-BE49-F238E27FC236}">
                    <a16:creationId xmlns:a16="http://schemas.microsoft.com/office/drawing/2014/main" id="{5F567813-B8F5-4A0E-B761-F9B254BEF890}"/>
                  </a:ext>
                </a:extLst>
              </p:cNvPr>
              <p:cNvSpPr/>
              <p:nvPr/>
            </p:nvSpPr>
            <p:spPr>
              <a:xfrm>
                <a:off x="2495554" y="5848348"/>
                <a:ext cx="98713" cy="83127"/>
              </a:xfrm>
              <a:prstGeom prst="ellipse">
                <a:avLst/>
              </a:prstGeom>
              <a:grp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lnSpc>
                    <a:spcPct val="200000"/>
                  </a:lnSpc>
                </a:pPr>
                <a:endParaRPr lang="ko-KR" altLang="en-US" sz="1400"/>
              </a:p>
            </p:txBody>
          </p:sp>
        </p:grpSp>
        <p:grpSp>
          <p:nvGrpSpPr>
            <p:cNvPr id="7" name="그룹 6">
              <a:extLst>
                <a:ext uri="{FF2B5EF4-FFF2-40B4-BE49-F238E27FC236}">
                  <a16:creationId xmlns:a16="http://schemas.microsoft.com/office/drawing/2014/main" id="{DDDECD4B-E59B-4789-927E-1D14B579A97D}"/>
                </a:ext>
              </a:extLst>
            </p:cNvPr>
            <p:cNvGrpSpPr/>
            <p:nvPr/>
          </p:nvGrpSpPr>
          <p:grpSpPr>
            <a:xfrm>
              <a:off x="2909458" y="2681042"/>
              <a:ext cx="812825" cy="1321956"/>
              <a:chOff x="4056057" y="2764465"/>
              <a:chExt cx="931498" cy="1212112"/>
            </a:xfrm>
          </p:grpSpPr>
          <p:sp>
            <p:nvSpPr>
              <p:cNvPr id="4" name="화살표: 갈매기형 수장 3">
                <a:extLst>
                  <a:ext uri="{FF2B5EF4-FFF2-40B4-BE49-F238E27FC236}">
                    <a16:creationId xmlns:a16="http://schemas.microsoft.com/office/drawing/2014/main" id="{3A21BD75-997E-4428-9BEC-171C24CF5EAF}"/>
                  </a:ext>
                </a:extLst>
              </p:cNvPr>
              <p:cNvSpPr/>
              <p:nvPr/>
            </p:nvSpPr>
            <p:spPr>
              <a:xfrm>
                <a:off x="4056057" y="2764465"/>
                <a:ext cx="558473" cy="1212112"/>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dirty="0">
                  <a:solidFill>
                    <a:schemeClr val="tx1"/>
                  </a:solidFill>
                </a:endParaRPr>
              </a:p>
            </p:txBody>
          </p:sp>
          <p:sp>
            <p:nvSpPr>
              <p:cNvPr id="12" name="화살표: 갈매기형 수장 11">
                <a:extLst>
                  <a:ext uri="{FF2B5EF4-FFF2-40B4-BE49-F238E27FC236}">
                    <a16:creationId xmlns:a16="http://schemas.microsoft.com/office/drawing/2014/main" id="{FFEC0878-AA7B-4BAE-9B80-C2844155303C}"/>
                  </a:ext>
                </a:extLst>
              </p:cNvPr>
              <p:cNvSpPr/>
              <p:nvPr/>
            </p:nvSpPr>
            <p:spPr>
              <a:xfrm>
                <a:off x="4429082" y="2764465"/>
                <a:ext cx="558473" cy="1212112"/>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solidFill>
                    <a:schemeClr val="tx1"/>
                  </a:solidFill>
                </a:endParaRPr>
              </a:p>
            </p:txBody>
          </p:sp>
        </p:grpSp>
        <p:grpSp>
          <p:nvGrpSpPr>
            <p:cNvPr id="23" name="그룹 22">
              <a:extLst>
                <a:ext uri="{FF2B5EF4-FFF2-40B4-BE49-F238E27FC236}">
                  <a16:creationId xmlns:a16="http://schemas.microsoft.com/office/drawing/2014/main" id="{17230899-4310-43B9-BE50-BC1ED8C008E8}"/>
                </a:ext>
              </a:extLst>
            </p:cNvPr>
            <p:cNvGrpSpPr/>
            <p:nvPr/>
          </p:nvGrpSpPr>
          <p:grpSpPr>
            <a:xfrm>
              <a:off x="6466039" y="2956590"/>
              <a:ext cx="598579" cy="770861"/>
              <a:chOff x="4056057" y="2764465"/>
              <a:chExt cx="931498" cy="1212112"/>
            </a:xfrm>
          </p:grpSpPr>
          <p:sp>
            <p:nvSpPr>
              <p:cNvPr id="24" name="화살표: 갈매기형 수장 23">
                <a:extLst>
                  <a:ext uri="{FF2B5EF4-FFF2-40B4-BE49-F238E27FC236}">
                    <a16:creationId xmlns:a16="http://schemas.microsoft.com/office/drawing/2014/main" id="{902DC294-5C5B-46EC-A20C-B492530FB0AC}"/>
                  </a:ext>
                </a:extLst>
              </p:cNvPr>
              <p:cNvSpPr/>
              <p:nvPr/>
            </p:nvSpPr>
            <p:spPr>
              <a:xfrm>
                <a:off x="4056057" y="2764465"/>
                <a:ext cx="558473" cy="1212112"/>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solidFill>
                    <a:schemeClr val="tx1"/>
                  </a:solidFill>
                </a:endParaRPr>
              </a:p>
            </p:txBody>
          </p:sp>
          <p:sp>
            <p:nvSpPr>
              <p:cNvPr id="25" name="화살표: 갈매기형 수장 24">
                <a:extLst>
                  <a:ext uri="{FF2B5EF4-FFF2-40B4-BE49-F238E27FC236}">
                    <a16:creationId xmlns:a16="http://schemas.microsoft.com/office/drawing/2014/main" id="{237737EF-405F-4C81-9D6E-057ADBD95E3A}"/>
                  </a:ext>
                </a:extLst>
              </p:cNvPr>
              <p:cNvSpPr/>
              <p:nvPr/>
            </p:nvSpPr>
            <p:spPr>
              <a:xfrm>
                <a:off x="4429082" y="2764465"/>
                <a:ext cx="558473" cy="1212112"/>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solidFill>
                    <a:schemeClr val="tx1"/>
                  </a:solidFill>
                </a:endParaRPr>
              </a:p>
            </p:txBody>
          </p:sp>
        </p:grpSp>
        <p:sp>
          <p:nvSpPr>
            <p:cNvPr id="27" name="TextBox 26">
              <a:extLst>
                <a:ext uri="{FF2B5EF4-FFF2-40B4-BE49-F238E27FC236}">
                  <a16:creationId xmlns:a16="http://schemas.microsoft.com/office/drawing/2014/main" id="{9803EE4E-79E6-4E28-91DD-88DB068F320C}"/>
                </a:ext>
              </a:extLst>
            </p:cNvPr>
            <p:cNvSpPr txBox="1"/>
            <p:nvPr/>
          </p:nvSpPr>
          <p:spPr>
            <a:xfrm>
              <a:off x="7413859" y="2834189"/>
              <a:ext cx="1947497" cy="1015663"/>
            </a:xfrm>
            <a:prstGeom prst="rect">
              <a:avLst/>
            </a:prstGeom>
            <a:noFill/>
          </p:spPr>
          <p:txBody>
            <a:bodyPr wrap="square">
              <a:spAutoFit/>
            </a:bodyPr>
            <a:lstStyle/>
            <a:p>
              <a:pPr marL="0" marR="0" lvl="0" indent="0" defTabSz="914400" rtl="0" eaLnBrk="1" fontAlgn="auto" latinLnBrk="1" hangingPunct="1">
                <a:lnSpc>
                  <a:spcPct val="100000"/>
                </a:lnSpc>
                <a:spcBef>
                  <a:spcPts val="0"/>
                </a:spcBef>
                <a:spcAft>
                  <a:spcPts val="1500"/>
                </a:spcAft>
                <a:buClrTx/>
                <a:buSzTx/>
                <a:buFontTx/>
                <a:buNone/>
                <a:tabLst/>
                <a:defRPr/>
              </a:pPr>
              <a:r>
                <a:rPr kumimoji="0" lang="en-US" altLang="ko-KR" sz="2000" b="1" i="0" u="none" strike="noStrike" kern="1200" cap="none" spc="0" normalizeH="0" baseline="0" noProof="0" dirty="0">
                  <a:ln>
                    <a:noFill/>
                  </a:ln>
                  <a:solidFill>
                    <a:srgbClr val="0070C0"/>
                  </a:solidFill>
                  <a:effectLst/>
                  <a:uLnTx/>
                  <a:uFillTx/>
                  <a:latin typeface="Calibri" panose="020F0502020204030204" pitchFamily="34" charset="0"/>
                  <a:ea typeface="맑은 고딕" panose="020B0503020000020004" pitchFamily="50" charset="-127"/>
                  <a:cs typeface="Calibri" panose="020F0502020204030204" pitchFamily="34" charset="0"/>
                </a:rPr>
                <a:t>Globally harmonized interoperability</a:t>
              </a:r>
            </a:p>
          </p:txBody>
        </p:sp>
        <p:grpSp>
          <p:nvGrpSpPr>
            <p:cNvPr id="28" name="그룹 27">
              <a:extLst>
                <a:ext uri="{FF2B5EF4-FFF2-40B4-BE49-F238E27FC236}">
                  <a16:creationId xmlns:a16="http://schemas.microsoft.com/office/drawing/2014/main" id="{5F491845-E788-41E8-8E3C-BDFFBD543573}"/>
                </a:ext>
              </a:extLst>
            </p:cNvPr>
            <p:cNvGrpSpPr/>
            <p:nvPr/>
          </p:nvGrpSpPr>
          <p:grpSpPr>
            <a:xfrm>
              <a:off x="9524146" y="3022386"/>
              <a:ext cx="529695" cy="639268"/>
              <a:chOff x="4056057" y="2764465"/>
              <a:chExt cx="931498" cy="1212112"/>
            </a:xfrm>
          </p:grpSpPr>
          <p:sp>
            <p:nvSpPr>
              <p:cNvPr id="29" name="화살표: 갈매기형 수장 28">
                <a:extLst>
                  <a:ext uri="{FF2B5EF4-FFF2-40B4-BE49-F238E27FC236}">
                    <a16:creationId xmlns:a16="http://schemas.microsoft.com/office/drawing/2014/main" id="{2D410405-9A8A-4991-8249-33199D7E1AE1}"/>
                  </a:ext>
                </a:extLst>
              </p:cNvPr>
              <p:cNvSpPr/>
              <p:nvPr/>
            </p:nvSpPr>
            <p:spPr>
              <a:xfrm>
                <a:off x="4056057" y="2764465"/>
                <a:ext cx="558473" cy="1212112"/>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solidFill>
                    <a:schemeClr val="tx1"/>
                  </a:solidFill>
                </a:endParaRPr>
              </a:p>
            </p:txBody>
          </p:sp>
          <p:sp>
            <p:nvSpPr>
              <p:cNvPr id="30" name="화살표: 갈매기형 수장 29">
                <a:extLst>
                  <a:ext uri="{FF2B5EF4-FFF2-40B4-BE49-F238E27FC236}">
                    <a16:creationId xmlns:a16="http://schemas.microsoft.com/office/drawing/2014/main" id="{3C7BBEE3-DA52-4832-B2B1-543141007C12}"/>
                  </a:ext>
                </a:extLst>
              </p:cNvPr>
              <p:cNvSpPr/>
              <p:nvPr/>
            </p:nvSpPr>
            <p:spPr>
              <a:xfrm>
                <a:off x="4429082" y="2764465"/>
                <a:ext cx="558473" cy="1212112"/>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solidFill>
                    <a:schemeClr val="tx1"/>
                  </a:solidFill>
                </a:endParaRPr>
              </a:p>
            </p:txBody>
          </p:sp>
        </p:grpSp>
        <p:sp>
          <p:nvSpPr>
            <p:cNvPr id="31" name="TextBox 30">
              <a:extLst>
                <a:ext uri="{FF2B5EF4-FFF2-40B4-BE49-F238E27FC236}">
                  <a16:creationId xmlns:a16="http://schemas.microsoft.com/office/drawing/2014/main" id="{F4DD5913-178C-47FC-BC1F-32478B07B8A4}"/>
                </a:ext>
              </a:extLst>
            </p:cNvPr>
            <p:cNvSpPr txBox="1"/>
            <p:nvPr/>
          </p:nvSpPr>
          <p:spPr>
            <a:xfrm>
              <a:off x="4034762" y="2864967"/>
              <a:ext cx="2268487" cy="954107"/>
            </a:xfrm>
            <a:prstGeom prst="rect">
              <a:avLst/>
            </a:prstGeom>
            <a:noFill/>
          </p:spPr>
          <p:txBody>
            <a:bodyPr wrap="square">
              <a:spAutoFit/>
            </a:bodyPr>
            <a:lstStyle/>
            <a:p>
              <a:pPr marL="0" marR="0" lvl="0" indent="0" defTabSz="914400" rtl="0" eaLnBrk="1" fontAlgn="auto" latinLnBrk="1" hangingPunct="1">
                <a:lnSpc>
                  <a:spcPct val="100000"/>
                </a:lnSpc>
                <a:spcBef>
                  <a:spcPts val="0"/>
                </a:spcBef>
                <a:spcAft>
                  <a:spcPts val="1500"/>
                </a:spcAft>
                <a:buClrTx/>
                <a:buSzTx/>
                <a:buFontTx/>
                <a:buNone/>
                <a:tabLst/>
                <a:defRPr/>
              </a:pPr>
              <a:r>
                <a:rPr kumimoji="0" lang="en-US" altLang="ko-KR" sz="2800" b="1" i="0" u="none" strike="noStrike" kern="1200" cap="none" spc="0" normalizeH="0" baseline="0" noProof="0" dirty="0">
                  <a:ln>
                    <a:noFill/>
                  </a:ln>
                  <a:solidFill>
                    <a:srgbClr val="0070C0"/>
                  </a:solidFill>
                  <a:effectLst/>
                  <a:uLnTx/>
                  <a:uFillTx/>
                  <a:latin typeface="Calibri" panose="020F0502020204030204" pitchFamily="34" charset="0"/>
                  <a:ea typeface="맑은 고딕" panose="020B0503020000020004" pitchFamily="50" charset="-127"/>
                  <a:cs typeface="Calibri" panose="020F0502020204030204" pitchFamily="34" charset="0"/>
                </a:rPr>
                <a:t>Broadcasting, </a:t>
              </a:r>
              <a:r>
                <a:rPr lang="en-US" altLang="ko-KR" sz="2800" b="1" dirty="0">
                  <a:solidFill>
                    <a:srgbClr val="0070C0"/>
                  </a:solidFill>
                  <a:latin typeface="Calibri" panose="020F0502020204030204" pitchFamily="34" charset="0"/>
                  <a:ea typeface="맑은 고딕" panose="020B0503020000020004" pitchFamily="50" charset="-127"/>
                  <a:cs typeface="Calibri" panose="020F0502020204030204" pitchFamily="34" charset="0"/>
                </a:rPr>
                <a:t>IoT etc.</a:t>
              </a:r>
              <a:endParaRPr kumimoji="0" lang="en-US" altLang="ko-KR" sz="2800" b="1" i="0" u="none" strike="noStrike" kern="1200" cap="none" spc="0" normalizeH="0" baseline="0" noProof="0" dirty="0">
                <a:ln>
                  <a:noFill/>
                </a:ln>
                <a:solidFill>
                  <a:srgbClr val="0070C0"/>
                </a:solidFill>
                <a:effectLst/>
                <a:uLnTx/>
                <a:uFillTx/>
                <a:latin typeface="Calibri" panose="020F0502020204030204" pitchFamily="34" charset="0"/>
                <a:ea typeface="맑은 고딕" panose="020B0503020000020004" pitchFamily="50" charset="-127"/>
                <a:cs typeface="Calibri" panose="020F0502020204030204" pitchFamily="34" charset="0"/>
              </a:endParaRPr>
            </a:p>
          </p:txBody>
        </p:sp>
        <p:sp>
          <p:nvSpPr>
            <p:cNvPr id="5" name="TextBox 4">
              <a:extLst>
                <a:ext uri="{FF2B5EF4-FFF2-40B4-BE49-F238E27FC236}">
                  <a16:creationId xmlns:a16="http://schemas.microsoft.com/office/drawing/2014/main" id="{B10E636A-D313-46A6-AC99-6575375D9562}"/>
                </a:ext>
              </a:extLst>
            </p:cNvPr>
            <p:cNvSpPr txBox="1"/>
            <p:nvPr/>
          </p:nvSpPr>
          <p:spPr>
            <a:xfrm>
              <a:off x="427175" y="3934648"/>
              <a:ext cx="2222058" cy="523220"/>
            </a:xfrm>
            <a:prstGeom prst="rect">
              <a:avLst/>
            </a:prstGeom>
            <a:noFill/>
          </p:spPr>
          <p:txBody>
            <a:bodyPr wrap="square">
              <a:spAutoFit/>
            </a:bodyPr>
            <a:lstStyle>
              <a:defPPr>
                <a:defRPr lang="ko-KR"/>
              </a:defPPr>
              <a:lvl1pPr marR="0" lvl="0" indent="0" fontAlgn="auto">
                <a:lnSpc>
                  <a:spcPct val="100000"/>
                </a:lnSpc>
                <a:spcBef>
                  <a:spcPts val="0"/>
                </a:spcBef>
                <a:spcAft>
                  <a:spcPts val="1500"/>
                </a:spcAft>
                <a:buClrTx/>
                <a:buSzTx/>
                <a:buFontTx/>
                <a:buNone/>
                <a:tabLst/>
                <a:defRPr kumimoji="0" b="1" i="0" u="none" strike="noStrike" cap="none" spc="0" normalizeH="0" baseline="0">
                  <a:ln>
                    <a:noFill/>
                  </a:ln>
                  <a:solidFill>
                    <a:srgbClr val="0070C0"/>
                  </a:solidFill>
                  <a:effectLst/>
                  <a:uLnTx/>
                  <a:uFillTx/>
                  <a:latin typeface="Calibri" panose="020F0502020204030204" pitchFamily="34" charset="0"/>
                  <a:ea typeface="맑은 고딕" panose="020B0503020000020004" pitchFamily="50" charset="-127"/>
                  <a:cs typeface="Calibri" panose="020F0502020204030204" pitchFamily="34" charset="0"/>
                </a:defRPr>
              </a:lvl1pPr>
            </a:lstStyle>
            <a:p>
              <a:pPr algn="ctr"/>
              <a:r>
                <a:rPr lang="en-US" altLang="ko-KR" sz="1400" dirty="0"/>
                <a:t>(INCLUDING</a:t>
              </a:r>
              <a:r>
                <a:rPr lang="ko-KR" altLang="en-US" sz="1400" dirty="0"/>
                <a:t> </a:t>
              </a:r>
              <a:r>
                <a:rPr lang="en-US" altLang="ko-KR" sz="1400" dirty="0"/>
                <a:t>THE SUPPORT OF MULTI-CONNECTIVITIES)</a:t>
              </a:r>
              <a:endParaRPr lang="ko-KR" altLang="en-US" sz="1400" dirty="0"/>
            </a:p>
          </p:txBody>
        </p:sp>
      </p:grpSp>
      <p:sp>
        <p:nvSpPr>
          <p:cNvPr id="26" name="TextBox 25">
            <a:extLst>
              <a:ext uri="{FF2B5EF4-FFF2-40B4-BE49-F238E27FC236}">
                <a16:creationId xmlns:a16="http://schemas.microsoft.com/office/drawing/2014/main" id="{7E748289-0490-481A-B5CD-01359C3CB104}"/>
              </a:ext>
            </a:extLst>
          </p:cNvPr>
          <p:cNvSpPr txBox="1"/>
          <p:nvPr/>
        </p:nvSpPr>
        <p:spPr>
          <a:xfrm>
            <a:off x="0" y="50489"/>
            <a:ext cx="12192000" cy="258532"/>
          </a:xfrm>
          <a:prstGeom prst="rect">
            <a:avLst/>
          </a:prstGeom>
          <a:noFill/>
        </p:spPr>
        <p:txBody>
          <a:bodyPr wrap="square">
            <a:spAutoFit/>
          </a:bodyPr>
          <a:lstStyle/>
          <a:p>
            <a:pPr marL="228600" marR="0" lvl="0" indent="-228600" algn="ctr" defTabSz="914400" rtl="0" eaLnBrk="1" fontAlgn="auto" latinLnBrk="1" hangingPunct="1">
              <a:lnSpc>
                <a:spcPct val="90000"/>
              </a:lnSpc>
              <a:spcBef>
                <a:spcPts val="1000"/>
              </a:spcBef>
              <a:spcAft>
                <a:spcPts val="0"/>
              </a:spcAft>
              <a:buClrTx/>
              <a:buSzTx/>
              <a:buFont typeface="Arial" panose="020B0604020202020204" pitchFamily="34" charset="0"/>
              <a:buNone/>
              <a:tabLst/>
              <a:defRPr/>
            </a:pPr>
            <a:r>
              <a:rPr kumimoji="0" lang="en-US" altLang="ko-KR" sz="1200" b="1" i="0" strike="noStrike" kern="1200" cap="none" spc="0" normalizeH="0" baseline="0" noProof="0" dirty="0">
                <a:ln>
                  <a:noFill/>
                </a:ln>
                <a:solidFill>
                  <a:srgbClr val="0070C0"/>
                </a:solidFill>
                <a:effectLst/>
                <a:uLnTx/>
                <a:uFillTx/>
                <a:latin typeface="Calibri" panose="020F0502020204030204" pitchFamily="34" charset="0"/>
                <a:ea typeface="맑은 고딕" panose="020B0503020000020004" pitchFamily="50" charset="-127"/>
                <a:cs typeface="Calibri" panose="020F0502020204030204" pitchFamily="34" charset="0"/>
              </a:rPr>
              <a:t>SP-210601, 3</a:t>
            </a:r>
            <a:r>
              <a:rPr lang="en-US" altLang="ko-KR" sz="1200" b="1" dirty="0">
                <a:solidFill>
                  <a:srgbClr val="0070C0"/>
                </a:solidFill>
                <a:latin typeface="Calibri" panose="020F0502020204030204" pitchFamily="34" charset="0"/>
                <a:ea typeface="맑은 고딕" panose="020B0503020000020004" pitchFamily="50" charset="-127"/>
                <a:cs typeface="Calibri" panose="020F0502020204030204" pitchFamily="34" charset="0"/>
              </a:rPr>
              <a:t>GPP</a:t>
            </a:r>
            <a:r>
              <a:rPr lang="ko-KR" altLang="en-US" sz="1200" b="1" dirty="0">
                <a:solidFill>
                  <a:srgbClr val="0070C0"/>
                </a:solidFill>
                <a:latin typeface="Calibri" panose="020F0502020204030204" pitchFamily="34" charset="0"/>
                <a:ea typeface="맑은 고딕" panose="020B0503020000020004" pitchFamily="50" charset="-127"/>
                <a:cs typeface="Calibri" panose="020F0502020204030204" pitchFamily="34" charset="0"/>
              </a:rPr>
              <a:t> </a:t>
            </a:r>
            <a:r>
              <a:rPr lang="en-US" altLang="ko-KR" sz="1200" b="1" dirty="0">
                <a:solidFill>
                  <a:srgbClr val="0070C0"/>
                </a:solidFill>
                <a:latin typeface="Calibri" panose="020F0502020204030204" pitchFamily="34" charset="0"/>
                <a:ea typeface="맑은 고딕" panose="020B0503020000020004" pitchFamily="50" charset="-127"/>
                <a:cs typeface="Calibri" panose="020F0502020204030204" pitchFamily="34" charset="0"/>
              </a:rPr>
              <a:t>SA</a:t>
            </a:r>
            <a:r>
              <a:rPr lang="ko-KR" altLang="en-US" sz="1200" b="1" dirty="0">
                <a:solidFill>
                  <a:srgbClr val="0070C0"/>
                </a:solidFill>
                <a:latin typeface="Calibri" panose="020F0502020204030204" pitchFamily="34" charset="0"/>
                <a:ea typeface="맑은 고딕" panose="020B0503020000020004" pitchFamily="50" charset="-127"/>
                <a:cs typeface="Calibri" panose="020F0502020204030204" pitchFamily="34" charset="0"/>
              </a:rPr>
              <a:t> </a:t>
            </a:r>
            <a:r>
              <a:rPr lang="en-US" altLang="ko-KR" sz="1200" b="1" dirty="0">
                <a:solidFill>
                  <a:srgbClr val="0070C0"/>
                </a:solidFill>
                <a:latin typeface="Calibri" panose="020F0502020204030204" pitchFamily="34" charset="0"/>
                <a:ea typeface="맑은 고딕" panose="020B0503020000020004" pitchFamily="50" charset="-127"/>
                <a:cs typeface="Calibri" panose="020F0502020204030204" pitchFamily="34" charset="0"/>
              </a:rPr>
              <a:t>Rel-18</a:t>
            </a:r>
            <a:r>
              <a:rPr lang="ko-KR" altLang="en-US" sz="1200" b="1" dirty="0">
                <a:solidFill>
                  <a:srgbClr val="0070C0"/>
                </a:solidFill>
                <a:latin typeface="Calibri" panose="020F0502020204030204" pitchFamily="34" charset="0"/>
                <a:ea typeface="맑은 고딕" panose="020B0503020000020004" pitchFamily="50" charset="-127"/>
                <a:cs typeface="Calibri" panose="020F0502020204030204" pitchFamily="34" charset="0"/>
              </a:rPr>
              <a:t> </a:t>
            </a:r>
            <a:r>
              <a:rPr lang="en-US" altLang="ko-KR" sz="1200" b="1" dirty="0">
                <a:solidFill>
                  <a:srgbClr val="0070C0"/>
                </a:solidFill>
                <a:latin typeface="Calibri" panose="020F0502020204030204" pitchFamily="34" charset="0"/>
                <a:ea typeface="맑은 고딕" panose="020B0503020000020004" pitchFamily="50" charset="-127"/>
                <a:cs typeface="Calibri" panose="020F0502020204030204" pitchFamily="34" charset="0"/>
              </a:rPr>
              <a:t>Workshop, 9~10 September 2021</a:t>
            </a:r>
            <a:endParaRPr kumimoji="0" lang="en-US" altLang="ko-KR" sz="1200" b="1" i="0" strike="noStrike" kern="1200" cap="none" spc="0" normalizeH="0" baseline="0" noProof="0" dirty="0">
              <a:ln>
                <a:noFill/>
              </a:ln>
              <a:solidFill>
                <a:srgbClr val="0070C0"/>
              </a:solidFill>
              <a:effectLst/>
              <a:uLnTx/>
              <a:uFillTx/>
              <a:latin typeface="Calibri" panose="020F0502020204030204" pitchFamily="34" charset="0"/>
              <a:ea typeface="맑은 고딕" panose="020B0503020000020004" pitchFamily="50" charset="-127"/>
              <a:cs typeface="Calibri" panose="020F0502020204030204" pitchFamily="34" charset="0"/>
            </a:endParaRPr>
          </a:p>
        </p:txBody>
      </p:sp>
    </p:spTree>
    <p:extLst>
      <p:ext uri="{BB962C8B-B14F-4D97-AF65-F5344CB8AC3E}">
        <p14:creationId xmlns:p14="http://schemas.microsoft.com/office/powerpoint/2010/main" val="34410539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슬라이드 번호 개체 틀 2">
            <a:extLst>
              <a:ext uri="{FF2B5EF4-FFF2-40B4-BE49-F238E27FC236}">
                <a16:creationId xmlns:a16="http://schemas.microsoft.com/office/drawing/2014/main" id="{302AC093-439C-4D69-A956-A2AD9920821C}"/>
              </a:ext>
            </a:extLst>
          </p:cNvPr>
          <p:cNvSpPr>
            <a:spLocks noGrp="1"/>
          </p:cNvSpPr>
          <p:nvPr>
            <p:ph type="sldNum" sz="quarter" idx="4"/>
          </p:nvPr>
        </p:nvSpPr>
        <p:spPr/>
        <p:txBody>
          <a:bodyPr/>
          <a:lstStyle/>
          <a:p>
            <a:fld id="{F8A1667F-91A8-4B35-9846-B1D3F6737F7F}" type="slidenum">
              <a:rPr lang="ko-KR" altLang="en-US" smtClean="0"/>
              <a:t>6</a:t>
            </a:fld>
            <a:endParaRPr lang="ko-KR" altLang="en-US"/>
          </a:p>
        </p:txBody>
      </p:sp>
      <p:pic>
        <p:nvPicPr>
          <p:cNvPr id="5" name="그림 4">
            <a:extLst>
              <a:ext uri="{FF2B5EF4-FFF2-40B4-BE49-F238E27FC236}">
                <a16:creationId xmlns:a16="http://schemas.microsoft.com/office/drawing/2014/main" id="{D8C8CF82-5A03-49D5-998D-3521EDFC1FB4}"/>
              </a:ext>
            </a:extLst>
          </p:cNvPr>
          <p:cNvPicPr>
            <a:picLocks noChangeAspect="1"/>
          </p:cNvPicPr>
          <p:nvPr/>
        </p:nvPicPr>
        <p:blipFill>
          <a:blip r:embed="rId2"/>
          <a:stretch>
            <a:fillRect/>
          </a:stretch>
        </p:blipFill>
        <p:spPr>
          <a:xfrm>
            <a:off x="11180134" y="6255897"/>
            <a:ext cx="832004" cy="525034"/>
          </a:xfrm>
          <a:prstGeom prst="rect">
            <a:avLst/>
          </a:prstGeom>
        </p:spPr>
      </p:pic>
      <p:sp>
        <p:nvSpPr>
          <p:cNvPr id="7" name="제목 1">
            <a:extLst>
              <a:ext uri="{FF2B5EF4-FFF2-40B4-BE49-F238E27FC236}">
                <a16:creationId xmlns:a16="http://schemas.microsoft.com/office/drawing/2014/main" id="{8F26CB07-C450-4DC4-8D7F-399D9608A593}"/>
              </a:ext>
            </a:extLst>
          </p:cNvPr>
          <p:cNvSpPr>
            <a:spLocks noGrp="1"/>
          </p:cNvSpPr>
          <p:nvPr>
            <p:ph type="title"/>
          </p:nvPr>
        </p:nvSpPr>
        <p:spPr>
          <a:xfrm>
            <a:off x="2595394" y="827370"/>
            <a:ext cx="7001212" cy="424732"/>
          </a:xfrm>
        </p:spPr>
        <p:txBody>
          <a:bodyPr/>
          <a:lstStyle/>
          <a:p>
            <a:r>
              <a:rPr lang="en-US" altLang="ko-KR" dirty="0"/>
              <a:t>High Priority Topics For Maritime Sector in Release 18</a:t>
            </a:r>
            <a:endParaRPr lang="ko-KR" altLang="en-US" dirty="0"/>
          </a:p>
        </p:txBody>
      </p:sp>
      <p:sp>
        <p:nvSpPr>
          <p:cNvPr id="8" name="Content Placeholder 2">
            <a:extLst>
              <a:ext uri="{FF2B5EF4-FFF2-40B4-BE49-F238E27FC236}">
                <a16:creationId xmlns:a16="http://schemas.microsoft.com/office/drawing/2014/main" id="{D579A182-ABEC-4A64-9D30-F66A5C7A9DA3}"/>
              </a:ext>
            </a:extLst>
          </p:cNvPr>
          <p:cNvSpPr txBox="1">
            <a:spLocks/>
          </p:cNvSpPr>
          <p:nvPr/>
        </p:nvSpPr>
        <p:spPr>
          <a:xfrm>
            <a:off x="594610" y="2841595"/>
            <a:ext cx="11002780" cy="2524883"/>
          </a:xfrm>
          <a:prstGeom prst="rect">
            <a:avLst/>
          </a:prstGeom>
        </p:spPr>
        <p:txBody>
          <a:bodyPr/>
          <a:lstStyle>
            <a:lvl1pPr marL="228600" indent="-228600" algn="l" defTabSz="914400" rtl="0" eaLnBrk="1" latinLnBrk="1"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1"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1"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49263" indent="-449263">
              <a:lnSpc>
                <a:spcPct val="100000"/>
              </a:lnSpc>
              <a:spcAft>
                <a:spcPts val="600"/>
              </a:spcAft>
              <a:buFont typeface="Wingdings" panose="05000000000000000000" pitchFamily="2" charset="2"/>
              <a:buChar char="§"/>
            </a:pPr>
            <a:r>
              <a:rPr lang="en-US" altLang="en-US" sz="2000" dirty="0">
                <a:solidFill>
                  <a:srgbClr val="0070C0"/>
                </a:solidFill>
                <a:latin typeface="Calibri" panose="020F0502020204030204" pitchFamily="34" charset="0"/>
                <a:cs typeface="Calibri" panose="020F0502020204030204" pitchFamily="34" charset="0"/>
              </a:rPr>
              <a:t>Enhancements to Proximity Services</a:t>
            </a:r>
          </a:p>
          <a:p>
            <a:pPr marL="449263" indent="-449263">
              <a:lnSpc>
                <a:spcPct val="100000"/>
              </a:lnSpc>
              <a:spcAft>
                <a:spcPts val="600"/>
              </a:spcAft>
              <a:buFont typeface="Wingdings" panose="05000000000000000000" pitchFamily="2" charset="2"/>
              <a:buChar char="§"/>
            </a:pPr>
            <a:r>
              <a:rPr lang="en-US" altLang="en-US" sz="2000" dirty="0">
                <a:solidFill>
                  <a:srgbClr val="0070C0"/>
                </a:solidFill>
                <a:latin typeface="Calibri" panose="020F0502020204030204" pitchFamily="34" charset="0"/>
                <a:cs typeface="Calibri" panose="020F0502020204030204" pitchFamily="34" charset="0"/>
              </a:rPr>
              <a:t>Vehicle Mounted Relay (VMR)</a:t>
            </a:r>
          </a:p>
          <a:p>
            <a:pPr marL="449263" indent="-449263">
              <a:lnSpc>
                <a:spcPct val="100000"/>
              </a:lnSpc>
              <a:spcAft>
                <a:spcPts val="600"/>
              </a:spcAft>
              <a:buFont typeface="Wingdings" panose="05000000000000000000" pitchFamily="2" charset="2"/>
              <a:buChar char="§"/>
            </a:pPr>
            <a:r>
              <a:rPr lang="en-US" altLang="en-US" sz="2000" dirty="0">
                <a:solidFill>
                  <a:srgbClr val="0070C0"/>
                </a:solidFill>
                <a:latin typeface="Calibri" panose="020F0502020204030204" pitchFamily="34" charset="0"/>
                <a:cs typeface="Calibri" panose="020F0502020204030204" pitchFamily="34" charset="0"/>
              </a:rPr>
              <a:t>Enhancements to 5G over satellite</a:t>
            </a:r>
          </a:p>
          <a:p>
            <a:pPr marL="449263" indent="-449263">
              <a:lnSpc>
                <a:spcPct val="100000"/>
              </a:lnSpc>
              <a:spcAft>
                <a:spcPts val="600"/>
              </a:spcAft>
              <a:buFont typeface="Wingdings" panose="05000000000000000000" pitchFamily="2" charset="2"/>
              <a:buChar char="§"/>
            </a:pPr>
            <a:r>
              <a:rPr lang="en-US" altLang="en-US" sz="2000" dirty="0">
                <a:solidFill>
                  <a:srgbClr val="0070C0"/>
                </a:solidFill>
                <a:latin typeface="Calibri" panose="020F0502020204030204" pitchFamily="34" charset="0"/>
                <a:cs typeface="Calibri" panose="020F0502020204030204" pitchFamily="34" charset="0"/>
              </a:rPr>
              <a:t>Multi-</a:t>
            </a:r>
            <a:r>
              <a:rPr lang="en-US" altLang="en-US" sz="2000" dirty="0" err="1">
                <a:solidFill>
                  <a:srgbClr val="0070C0"/>
                </a:solidFill>
                <a:latin typeface="Calibri" panose="020F0502020204030204" pitchFamily="34" charset="0"/>
                <a:cs typeface="Calibri" panose="020F0502020204030204" pitchFamily="34" charset="0"/>
              </a:rPr>
              <a:t>connectivities</a:t>
            </a:r>
            <a:endParaRPr lang="en-US" altLang="en-US" sz="2000" dirty="0">
              <a:solidFill>
                <a:srgbClr val="0070C0"/>
              </a:solidFill>
              <a:latin typeface="Calibri" panose="020F0502020204030204" pitchFamily="34" charset="0"/>
              <a:cs typeface="Calibri" panose="020F0502020204030204" pitchFamily="34" charset="0"/>
            </a:endParaRPr>
          </a:p>
          <a:p>
            <a:pPr>
              <a:lnSpc>
                <a:spcPct val="100000"/>
              </a:lnSpc>
              <a:spcAft>
                <a:spcPts val="600"/>
              </a:spcAft>
              <a:buFont typeface="Wingdings" panose="05000000000000000000" pitchFamily="2" charset="2"/>
              <a:buChar char="§"/>
            </a:pPr>
            <a:endParaRPr lang="en-US" altLang="en-US" sz="2400" dirty="0">
              <a:solidFill>
                <a:srgbClr val="0070C0"/>
              </a:solidFill>
              <a:latin typeface="Calibri" panose="020F0502020204030204" pitchFamily="34" charset="0"/>
              <a:cs typeface="Calibri" panose="020F0502020204030204" pitchFamily="34" charset="0"/>
            </a:endParaRPr>
          </a:p>
        </p:txBody>
      </p:sp>
      <p:sp>
        <p:nvSpPr>
          <p:cNvPr id="15" name="TextBox 14">
            <a:extLst>
              <a:ext uri="{FF2B5EF4-FFF2-40B4-BE49-F238E27FC236}">
                <a16:creationId xmlns:a16="http://schemas.microsoft.com/office/drawing/2014/main" id="{7B486F68-4681-4376-9016-86E4030AFC8A}"/>
              </a:ext>
            </a:extLst>
          </p:cNvPr>
          <p:cNvSpPr txBox="1"/>
          <p:nvPr/>
        </p:nvSpPr>
        <p:spPr>
          <a:xfrm>
            <a:off x="592112" y="2169549"/>
            <a:ext cx="11332564" cy="400110"/>
          </a:xfrm>
          <a:prstGeom prst="rect">
            <a:avLst/>
          </a:prstGeom>
          <a:noFill/>
        </p:spPr>
        <p:txBody>
          <a:bodyPr wrap="square" rtlCol="0">
            <a:spAutoFit/>
          </a:bodyPr>
          <a:lstStyle/>
          <a:p>
            <a:pPr>
              <a:spcAft>
                <a:spcPts val="1500"/>
              </a:spcAft>
            </a:pPr>
            <a:r>
              <a:rPr lang="en-US" altLang="ko-KR" sz="2000" b="1" dirty="0">
                <a:solidFill>
                  <a:srgbClr val="0070C0"/>
                </a:solidFill>
                <a:latin typeface="Calibri" panose="020F0502020204030204" pitchFamily="34" charset="0"/>
                <a:cs typeface="Calibri" panose="020F0502020204030204" pitchFamily="34" charset="0"/>
              </a:rPr>
              <a:t>Following Rel-18 works related to coverage expansion are recommended to be highly prioritized.</a:t>
            </a:r>
          </a:p>
        </p:txBody>
      </p:sp>
      <p:sp>
        <p:nvSpPr>
          <p:cNvPr id="17" name="TextBox 16">
            <a:extLst>
              <a:ext uri="{FF2B5EF4-FFF2-40B4-BE49-F238E27FC236}">
                <a16:creationId xmlns:a16="http://schemas.microsoft.com/office/drawing/2014/main" id="{19AD00E7-BF65-449F-883E-669F13B578F8}"/>
              </a:ext>
            </a:extLst>
          </p:cNvPr>
          <p:cNvSpPr txBox="1"/>
          <p:nvPr/>
        </p:nvSpPr>
        <p:spPr>
          <a:xfrm>
            <a:off x="0" y="50489"/>
            <a:ext cx="12192000" cy="258532"/>
          </a:xfrm>
          <a:prstGeom prst="rect">
            <a:avLst/>
          </a:prstGeom>
          <a:noFill/>
        </p:spPr>
        <p:txBody>
          <a:bodyPr wrap="square">
            <a:spAutoFit/>
          </a:bodyPr>
          <a:lstStyle/>
          <a:p>
            <a:pPr marL="228600" marR="0" lvl="0" indent="-228600" algn="ctr" defTabSz="914400" rtl="0" eaLnBrk="1" fontAlgn="auto" latinLnBrk="1" hangingPunct="1">
              <a:lnSpc>
                <a:spcPct val="90000"/>
              </a:lnSpc>
              <a:spcBef>
                <a:spcPts val="1000"/>
              </a:spcBef>
              <a:spcAft>
                <a:spcPts val="0"/>
              </a:spcAft>
              <a:buClrTx/>
              <a:buSzTx/>
              <a:buFont typeface="Arial" panose="020B0604020202020204" pitchFamily="34" charset="0"/>
              <a:buNone/>
              <a:tabLst/>
              <a:defRPr/>
            </a:pPr>
            <a:r>
              <a:rPr kumimoji="0" lang="en-US" altLang="ko-KR" sz="1200" b="1" i="0" strike="noStrike" kern="1200" cap="none" spc="0" normalizeH="0" baseline="0" noProof="0" dirty="0">
                <a:ln>
                  <a:noFill/>
                </a:ln>
                <a:solidFill>
                  <a:srgbClr val="0070C0"/>
                </a:solidFill>
                <a:effectLst/>
                <a:uLnTx/>
                <a:uFillTx/>
                <a:latin typeface="Calibri" panose="020F0502020204030204" pitchFamily="34" charset="0"/>
                <a:ea typeface="맑은 고딕" panose="020B0503020000020004" pitchFamily="50" charset="-127"/>
                <a:cs typeface="Calibri" panose="020F0502020204030204" pitchFamily="34" charset="0"/>
              </a:rPr>
              <a:t>SP-210601, 3</a:t>
            </a:r>
            <a:r>
              <a:rPr lang="en-US" altLang="ko-KR" sz="1200" b="1" dirty="0">
                <a:solidFill>
                  <a:srgbClr val="0070C0"/>
                </a:solidFill>
                <a:latin typeface="Calibri" panose="020F0502020204030204" pitchFamily="34" charset="0"/>
                <a:ea typeface="맑은 고딕" panose="020B0503020000020004" pitchFamily="50" charset="-127"/>
                <a:cs typeface="Calibri" panose="020F0502020204030204" pitchFamily="34" charset="0"/>
              </a:rPr>
              <a:t>GPP</a:t>
            </a:r>
            <a:r>
              <a:rPr lang="ko-KR" altLang="en-US" sz="1200" b="1" dirty="0">
                <a:solidFill>
                  <a:srgbClr val="0070C0"/>
                </a:solidFill>
                <a:latin typeface="Calibri" panose="020F0502020204030204" pitchFamily="34" charset="0"/>
                <a:ea typeface="맑은 고딕" panose="020B0503020000020004" pitchFamily="50" charset="-127"/>
                <a:cs typeface="Calibri" panose="020F0502020204030204" pitchFamily="34" charset="0"/>
              </a:rPr>
              <a:t> </a:t>
            </a:r>
            <a:r>
              <a:rPr lang="en-US" altLang="ko-KR" sz="1200" b="1" dirty="0">
                <a:solidFill>
                  <a:srgbClr val="0070C0"/>
                </a:solidFill>
                <a:latin typeface="Calibri" panose="020F0502020204030204" pitchFamily="34" charset="0"/>
                <a:ea typeface="맑은 고딕" panose="020B0503020000020004" pitchFamily="50" charset="-127"/>
                <a:cs typeface="Calibri" panose="020F0502020204030204" pitchFamily="34" charset="0"/>
              </a:rPr>
              <a:t>SA</a:t>
            </a:r>
            <a:r>
              <a:rPr lang="ko-KR" altLang="en-US" sz="1200" b="1" dirty="0">
                <a:solidFill>
                  <a:srgbClr val="0070C0"/>
                </a:solidFill>
                <a:latin typeface="Calibri" panose="020F0502020204030204" pitchFamily="34" charset="0"/>
                <a:ea typeface="맑은 고딕" panose="020B0503020000020004" pitchFamily="50" charset="-127"/>
                <a:cs typeface="Calibri" panose="020F0502020204030204" pitchFamily="34" charset="0"/>
              </a:rPr>
              <a:t> </a:t>
            </a:r>
            <a:r>
              <a:rPr lang="en-US" altLang="ko-KR" sz="1200" b="1" dirty="0">
                <a:solidFill>
                  <a:srgbClr val="0070C0"/>
                </a:solidFill>
                <a:latin typeface="Calibri" panose="020F0502020204030204" pitchFamily="34" charset="0"/>
                <a:ea typeface="맑은 고딕" panose="020B0503020000020004" pitchFamily="50" charset="-127"/>
                <a:cs typeface="Calibri" panose="020F0502020204030204" pitchFamily="34" charset="0"/>
              </a:rPr>
              <a:t>Rel-18</a:t>
            </a:r>
            <a:r>
              <a:rPr lang="ko-KR" altLang="en-US" sz="1200" b="1" dirty="0">
                <a:solidFill>
                  <a:srgbClr val="0070C0"/>
                </a:solidFill>
                <a:latin typeface="Calibri" panose="020F0502020204030204" pitchFamily="34" charset="0"/>
                <a:ea typeface="맑은 고딕" panose="020B0503020000020004" pitchFamily="50" charset="-127"/>
                <a:cs typeface="Calibri" panose="020F0502020204030204" pitchFamily="34" charset="0"/>
              </a:rPr>
              <a:t> </a:t>
            </a:r>
            <a:r>
              <a:rPr lang="en-US" altLang="ko-KR" sz="1200" b="1" dirty="0">
                <a:solidFill>
                  <a:srgbClr val="0070C0"/>
                </a:solidFill>
                <a:latin typeface="Calibri" panose="020F0502020204030204" pitchFamily="34" charset="0"/>
                <a:ea typeface="맑은 고딕" panose="020B0503020000020004" pitchFamily="50" charset="-127"/>
                <a:cs typeface="Calibri" panose="020F0502020204030204" pitchFamily="34" charset="0"/>
              </a:rPr>
              <a:t>Workshop, 9~10 September 2021</a:t>
            </a:r>
            <a:endParaRPr kumimoji="0" lang="en-US" altLang="ko-KR" sz="1200" b="1" i="0" strike="noStrike" kern="1200" cap="none" spc="0" normalizeH="0" baseline="0" noProof="0" dirty="0">
              <a:ln>
                <a:noFill/>
              </a:ln>
              <a:solidFill>
                <a:srgbClr val="0070C0"/>
              </a:solidFill>
              <a:effectLst/>
              <a:uLnTx/>
              <a:uFillTx/>
              <a:latin typeface="Calibri" panose="020F0502020204030204" pitchFamily="34" charset="0"/>
              <a:ea typeface="맑은 고딕" panose="020B0503020000020004" pitchFamily="50" charset="-127"/>
              <a:cs typeface="Calibri" panose="020F0502020204030204" pitchFamily="34" charset="0"/>
            </a:endParaRPr>
          </a:p>
        </p:txBody>
      </p:sp>
      <p:pic>
        <p:nvPicPr>
          <p:cNvPr id="18" name="그림 17">
            <a:extLst>
              <a:ext uri="{FF2B5EF4-FFF2-40B4-BE49-F238E27FC236}">
                <a16:creationId xmlns:a16="http://schemas.microsoft.com/office/drawing/2014/main" id="{B2AD16C3-BE5C-43AB-8637-D38E446F36E9}"/>
              </a:ext>
            </a:extLst>
          </p:cNvPr>
          <p:cNvPicPr>
            <a:picLocks noChangeAspect="1"/>
          </p:cNvPicPr>
          <p:nvPr/>
        </p:nvPicPr>
        <p:blipFill>
          <a:blip r:embed="rId3"/>
          <a:stretch>
            <a:fillRect/>
          </a:stretch>
        </p:blipFill>
        <p:spPr>
          <a:xfrm>
            <a:off x="142647" y="6255897"/>
            <a:ext cx="1117312" cy="494865"/>
          </a:xfrm>
          <a:prstGeom prst="rect">
            <a:avLst/>
          </a:prstGeom>
        </p:spPr>
      </p:pic>
    </p:spTree>
    <p:extLst>
      <p:ext uri="{BB962C8B-B14F-4D97-AF65-F5344CB8AC3E}">
        <p14:creationId xmlns:p14="http://schemas.microsoft.com/office/powerpoint/2010/main" val="11855322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슬라이드 번호 개체 틀 2">
            <a:extLst>
              <a:ext uri="{FF2B5EF4-FFF2-40B4-BE49-F238E27FC236}">
                <a16:creationId xmlns:a16="http://schemas.microsoft.com/office/drawing/2014/main" id="{302AC093-439C-4D69-A956-A2AD9920821C}"/>
              </a:ext>
            </a:extLst>
          </p:cNvPr>
          <p:cNvSpPr>
            <a:spLocks noGrp="1"/>
          </p:cNvSpPr>
          <p:nvPr>
            <p:ph type="sldNum" sz="quarter" idx="4"/>
          </p:nvPr>
        </p:nvSpPr>
        <p:spPr/>
        <p:txBody>
          <a:bodyPr/>
          <a:lstStyle/>
          <a:p>
            <a:fld id="{F8A1667F-91A8-4B35-9846-B1D3F6737F7F}" type="slidenum">
              <a:rPr lang="ko-KR" altLang="en-US" smtClean="0"/>
              <a:t>7</a:t>
            </a:fld>
            <a:endParaRPr lang="ko-KR" altLang="en-US"/>
          </a:p>
        </p:txBody>
      </p:sp>
      <p:pic>
        <p:nvPicPr>
          <p:cNvPr id="5" name="그림 4">
            <a:extLst>
              <a:ext uri="{FF2B5EF4-FFF2-40B4-BE49-F238E27FC236}">
                <a16:creationId xmlns:a16="http://schemas.microsoft.com/office/drawing/2014/main" id="{D8C8CF82-5A03-49D5-998D-3521EDFC1FB4}"/>
              </a:ext>
            </a:extLst>
          </p:cNvPr>
          <p:cNvPicPr>
            <a:picLocks noChangeAspect="1"/>
          </p:cNvPicPr>
          <p:nvPr/>
        </p:nvPicPr>
        <p:blipFill>
          <a:blip r:embed="rId2"/>
          <a:stretch>
            <a:fillRect/>
          </a:stretch>
        </p:blipFill>
        <p:spPr>
          <a:xfrm>
            <a:off x="11180134" y="6255897"/>
            <a:ext cx="832004" cy="525034"/>
          </a:xfrm>
          <a:prstGeom prst="rect">
            <a:avLst/>
          </a:prstGeom>
        </p:spPr>
      </p:pic>
      <p:sp>
        <p:nvSpPr>
          <p:cNvPr id="7" name="제목 1">
            <a:extLst>
              <a:ext uri="{FF2B5EF4-FFF2-40B4-BE49-F238E27FC236}">
                <a16:creationId xmlns:a16="http://schemas.microsoft.com/office/drawing/2014/main" id="{8F26CB07-C450-4DC4-8D7F-399D9608A593}"/>
              </a:ext>
            </a:extLst>
          </p:cNvPr>
          <p:cNvSpPr>
            <a:spLocks noGrp="1"/>
          </p:cNvSpPr>
          <p:nvPr>
            <p:ph type="title"/>
          </p:nvPr>
        </p:nvSpPr>
        <p:spPr>
          <a:xfrm>
            <a:off x="2595394" y="827370"/>
            <a:ext cx="7001212" cy="424732"/>
          </a:xfrm>
        </p:spPr>
        <p:txBody>
          <a:bodyPr/>
          <a:lstStyle/>
          <a:p>
            <a:r>
              <a:rPr lang="en-US" altLang="ko-KR" dirty="0"/>
              <a:t>High Priority Topics For Maritime Sector in Release 18</a:t>
            </a:r>
            <a:endParaRPr lang="ko-KR" altLang="en-US" dirty="0"/>
          </a:p>
        </p:txBody>
      </p:sp>
      <p:sp>
        <p:nvSpPr>
          <p:cNvPr id="15" name="TextBox 14">
            <a:extLst>
              <a:ext uri="{FF2B5EF4-FFF2-40B4-BE49-F238E27FC236}">
                <a16:creationId xmlns:a16="http://schemas.microsoft.com/office/drawing/2014/main" id="{7B486F68-4681-4376-9016-86E4030AFC8A}"/>
              </a:ext>
            </a:extLst>
          </p:cNvPr>
          <p:cNvSpPr txBox="1"/>
          <p:nvPr/>
        </p:nvSpPr>
        <p:spPr>
          <a:xfrm>
            <a:off x="592112" y="2169549"/>
            <a:ext cx="11332564" cy="400110"/>
          </a:xfrm>
          <a:prstGeom prst="rect">
            <a:avLst/>
          </a:prstGeom>
          <a:noFill/>
        </p:spPr>
        <p:txBody>
          <a:bodyPr wrap="square" rtlCol="0">
            <a:spAutoFit/>
          </a:bodyPr>
          <a:lstStyle/>
          <a:p>
            <a:pPr>
              <a:spcAft>
                <a:spcPts val="1500"/>
              </a:spcAft>
            </a:pPr>
            <a:r>
              <a:rPr lang="en-US" altLang="ko-KR" sz="2000" b="1" dirty="0">
                <a:solidFill>
                  <a:srgbClr val="0070C0"/>
                </a:solidFill>
                <a:latin typeface="Calibri" panose="020F0502020204030204" pitchFamily="34" charset="0"/>
                <a:cs typeface="Calibri" panose="020F0502020204030204" pitchFamily="34" charset="0"/>
              </a:rPr>
              <a:t>Following Rel-18 works related to broadcasting and IoT etc. are recommended to be highly prioritized.</a:t>
            </a:r>
          </a:p>
        </p:txBody>
      </p:sp>
      <p:sp>
        <p:nvSpPr>
          <p:cNvPr id="9" name="Content Placeholder 2">
            <a:extLst>
              <a:ext uri="{FF2B5EF4-FFF2-40B4-BE49-F238E27FC236}">
                <a16:creationId xmlns:a16="http://schemas.microsoft.com/office/drawing/2014/main" id="{21216274-4578-4E60-9554-05B02A258DA8}"/>
              </a:ext>
            </a:extLst>
          </p:cNvPr>
          <p:cNvSpPr txBox="1">
            <a:spLocks/>
          </p:cNvSpPr>
          <p:nvPr/>
        </p:nvSpPr>
        <p:spPr>
          <a:xfrm>
            <a:off x="682053" y="2931537"/>
            <a:ext cx="11002780" cy="1655454"/>
          </a:xfrm>
          <a:prstGeom prst="rect">
            <a:avLst/>
          </a:prstGeom>
        </p:spPr>
        <p:txBody>
          <a:bodyPr/>
          <a:lstStyle>
            <a:lvl1pPr marL="228600" indent="-228600" algn="l" defTabSz="914400" rtl="0" eaLnBrk="1" latinLnBrk="1"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1"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1"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49263" indent="-449263">
              <a:lnSpc>
                <a:spcPct val="100000"/>
              </a:lnSpc>
              <a:spcAft>
                <a:spcPts val="600"/>
              </a:spcAft>
              <a:buFont typeface="Wingdings" panose="05000000000000000000" pitchFamily="2" charset="2"/>
              <a:buChar char="§"/>
            </a:pPr>
            <a:r>
              <a:rPr lang="en-US" altLang="en-US" sz="2000" dirty="0">
                <a:solidFill>
                  <a:srgbClr val="0070C0"/>
                </a:solidFill>
                <a:latin typeface="Calibri" panose="020F0502020204030204" pitchFamily="34" charset="0"/>
                <a:cs typeface="Calibri" panose="020F0502020204030204" pitchFamily="34" charset="0"/>
              </a:rPr>
              <a:t>Enhancements of 5G multicast-broadcast services</a:t>
            </a:r>
          </a:p>
          <a:p>
            <a:pPr marL="449263" indent="-449263">
              <a:lnSpc>
                <a:spcPct val="100000"/>
              </a:lnSpc>
              <a:spcAft>
                <a:spcPts val="600"/>
              </a:spcAft>
              <a:buFont typeface="Wingdings" panose="05000000000000000000" pitchFamily="2" charset="2"/>
              <a:buChar char="§"/>
            </a:pPr>
            <a:r>
              <a:rPr lang="en-US" altLang="en-US" sz="2000" dirty="0">
                <a:solidFill>
                  <a:srgbClr val="0070C0"/>
                </a:solidFill>
                <a:latin typeface="Calibri" panose="020F0502020204030204" pitchFamily="34" charset="0"/>
                <a:cs typeface="Calibri" panose="020F0502020204030204" pitchFamily="34" charset="0"/>
              </a:rPr>
              <a:t>Enhancements of NPN (Non-Public Network)</a:t>
            </a:r>
          </a:p>
          <a:p>
            <a:pPr marL="449263" indent="-449263">
              <a:lnSpc>
                <a:spcPct val="100000"/>
              </a:lnSpc>
              <a:spcAft>
                <a:spcPts val="600"/>
              </a:spcAft>
              <a:buFont typeface="Wingdings" panose="05000000000000000000" pitchFamily="2" charset="2"/>
              <a:buChar char="§"/>
            </a:pPr>
            <a:r>
              <a:rPr lang="en-US" altLang="en-US" sz="2000" dirty="0">
                <a:solidFill>
                  <a:srgbClr val="0070C0"/>
                </a:solidFill>
                <a:latin typeface="Calibri" panose="020F0502020204030204" pitchFamily="34" charset="0"/>
                <a:cs typeface="Calibri" panose="020F0502020204030204" pitchFamily="34" charset="0"/>
              </a:rPr>
              <a:t>Enhancements of 5G LAN-type services</a:t>
            </a:r>
          </a:p>
          <a:p>
            <a:pPr>
              <a:lnSpc>
                <a:spcPct val="100000"/>
              </a:lnSpc>
              <a:spcAft>
                <a:spcPts val="600"/>
              </a:spcAft>
              <a:buFont typeface="Wingdings" panose="05000000000000000000" pitchFamily="2" charset="2"/>
              <a:buChar char="§"/>
            </a:pPr>
            <a:endParaRPr lang="en-US" altLang="en-US" sz="2400" dirty="0">
              <a:solidFill>
                <a:srgbClr val="0070C0"/>
              </a:solidFill>
              <a:latin typeface="Calibri" panose="020F0502020204030204" pitchFamily="34" charset="0"/>
              <a:cs typeface="Calibri" panose="020F0502020204030204" pitchFamily="34" charset="0"/>
            </a:endParaRPr>
          </a:p>
        </p:txBody>
      </p:sp>
      <p:sp>
        <p:nvSpPr>
          <p:cNvPr id="10" name="TextBox 9">
            <a:extLst>
              <a:ext uri="{FF2B5EF4-FFF2-40B4-BE49-F238E27FC236}">
                <a16:creationId xmlns:a16="http://schemas.microsoft.com/office/drawing/2014/main" id="{D8C2409E-45DD-4A11-8923-0A6BA76DF5CB}"/>
              </a:ext>
            </a:extLst>
          </p:cNvPr>
          <p:cNvSpPr txBox="1"/>
          <p:nvPr/>
        </p:nvSpPr>
        <p:spPr>
          <a:xfrm>
            <a:off x="0" y="50489"/>
            <a:ext cx="12192000" cy="258532"/>
          </a:xfrm>
          <a:prstGeom prst="rect">
            <a:avLst/>
          </a:prstGeom>
          <a:noFill/>
        </p:spPr>
        <p:txBody>
          <a:bodyPr wrap="square">
            <a:spAutoFit/>
          </a:bodyPr>
          <a:lstStyle/>
          <a:p>
            <a:pPr marL="228600" marR="0" lvl="0" indent="-228600" algn="ctr" defTabSz="914400" rtl="0" eaLnBrk="1" fontAlgn="auto" latinLnBrk="1" hangingPunct="1">
              <a:lnSpc>
                <a:spcPct val="90000"/>
              </a:lnSpc>
              <a:spcBef>
                <a:spcPts val="1000"/>
              </a:spcBef>
              <a:spcAft>
                <a:spcPts val="0"/>
              </a:spcAft>
              <a:buClrTx/>
              <a:buSzTx/>
              <a:buFont typeface="Arial" panose="020B0604020202020204" pitchFamily="34" charset="0"/>
              <a:buNone/>
              <a:tabLst/>
              <a:defRPr/>
            </a:pPr>
            <a:r>
              <a:rPr kumimoji="0" lang="en-US" altLang="ko-KR" sz="1200" b="1" i="0" strike="noStrike" kern="1200" cap="none" spc="0" normalizeH="0" baseline="0" noProof="0" dirty="0">
                <a:ln>
                  <a:noFill/>
                </a:ln>
                <a:solidFill>
                  <a:srgbClr val="0070C0"/>
                </a:solidFill>
                <a:effectLst/>
                <a:uLnTx/>
                <a:uFillTx/>
                <a:latin typeface="Calibri" panose="020F0502020204030204" pitchFamily="34" charset="0"/>
                <a:ea typeface="맑은 고딕" panose="020B0503020000020004" pitchFamily="50" charset="-127"/>
                <a:cs typeface="Calibri" panose="020F0502020204030204" pitchFamily="34" charset="0"/>
              </a:rPr>
              <a:t>SP-210601, 3</a:t>
            </a:r>
            <a:r>
              <a:rPr lang="en-US" altLang="ko-KR" sz="1200" b="1" dirty="0">
                <a:solidFill>
                  <a:srgbClr val="0070C0"/>
                </a:solidFill>
                <a:latin typeface="Calibri" panose="020F0502020204030204" pitchFamily="34" charset="0"/>
                <a:ea typeface="맑은 고딕" panose="020B0503020000020004" pitchFamily="50" charset="-127"/>
                <a:cs typeface="Calibri" panose="020F0502020204030204" pitchFamily="34" charset="0"/>
              </a:rPr>
              <a:t>GPP</a:t>
            </a:r>
            <a:r>
              <a:rPr lang="ko-KR" altLang="en-US" sz="1200" b="1" dirty="0">
                <a:solidFill>
                  <a:srgbClr val="0070C0"/>
                </a:solidFill>
                <a:latin typeface="Calibri" panose="020F0502020204030204" pitchFamily="34" charset="0"/>
                <a:ea typeface="맑은 고딕" panose="020B0503020000020004" pitchFamily="50" charset="-127"/>
                <a:cs typeface="Calibri" panose="020F0502020204030204" pitchFamily="34" charset="0"/>
              </a:rPr>
              <a:t> </a:t>
            </a:r>
            <a:r>
              <a:rPr lang="en-US" altLang="ko-KR" sz="1200" b="1" dirty="0">
                <a:solidFill>
                  <a:srgbClr val="0070C0"/>
                </a:solidFill>
                <a:latin typeface="Calibri" panose="020F0502020204030204" pitchFamily="34" charset="0"/>
                <a:ea typeface="맑은 고딕" panose="020B0503020000020004" pitchFamily="50" charset="-127"/>
                <a:cs typeface="Calibri" panose="020F0502020204030204" pitchFamily="34" charset="0"/>
              </a:rPr>
              <a:t>SA</a:t>
            </a:r>
            <a:r>
              <a:rPr lang="ko-KR" altLang="en-US" sz="1200" b="1" dirty="0">
                <a:solidFill>
                  <a:srgbClr val="0070C0"/>
                </a:solidFill>
                <a:latin typeface="Calibri" panose="020F0502020204030204" pitchFamily="34" charset="0"/>
                <a:ea typeface="맑은 고딕" panose="020B0503020000020004" pitchFamily="50" charset="-127"/>
                <a:cs typeface="Calibri" panose="020F0502020204030204" pitchFamily="34" charset="0"/>
              </a:rPr>
              <a:t> </a:t>
            </a:r>
            <a:r>
              <a:rPr lang="en-US" altLang="ko-KR" sz="1200" b="1" dirty="0">
                <a:solidFill>
                  <a:srgbClr val="0070C0"/>
                </a:solidFill>
                <a:latin typeface="Calibri" panose="020F0502020204030204" pitchFamily="34" charset="0"/>
                <a:ea typeface="맑은 고딕" panose="020B0503020000020004" pitchFamily="50" charset="-127"/>
                <a:cs typeface="Calibri" panose="020F0502020204030204" pitchFamily="34" charset="0"/>
              </a:rPr>
              <a:t>Rel-18</a:t>
            </a:r>
            <a:r>
              <a:rPr lang="ko-KR" altLang="en-US" sz="1200" b="1" dirty="0">
                <a:solidFill>
                  <a:srgbClr val="0070C0"/>
                </a:solidFill>
                <a:latin typeface="Calibri" panose="020F0502020204030204" pitchFamily="34" charset="0"/>
                <a:ea typeface="맑은 고딕" panose="020B0503020000020004" pitchFamily="50" charset="-127"/>
                <a:cs typeface="Calibri" panose="020F0502020204030204" pitchFamily="34" charset="0"/>
              </a:rPr>
              <a:t> </a:t>
            </a:r>
            <a:r>
              <a:rPr lang="en-US" altLang="ko-KR" sz="1200" b="1" dirty="0">
                <a:solidFill>
                  <a:srgbClr val="0070C0"/>
                </a:solidFill>
                <a:latin typeface="Calibri" panose="020F0502020204030204" pitchFamily="34" charset="0"/>
                <a:ea typeface="맑은 고딕" panose="020B0503020000020004" pitchFamily="50" charset="-127"/>
                <a:cs typeface="Calibri" panose="020F0502020204030204" pitchFamily="34" charset="0"/>
              </a:rPr>
              <a:t>Workshop, 9~10 September 2021</a:t>
            </a:r>
            <a:endParaRPr kumimoji="0" lang="en-US" altLang="ko-KR" sz="1200" b="1" i="0" strike="noStrike" kern="1200" cap="none" spc="0" normalizeH="0" baseline="0" noProof="0" dirty="0">
              <a:ln>
                <a:noFill/>
              </a:ln>
              <a:solidFill>
                <a:srgbClr val="0070C0"/>
              </a:solidFill>
              <a:effectLst/>
              <a:uLnTx/>
              <a:uFillTx/>
              <a:latin typeface="Calibri" panose="020F0502020204030204" pitchFamily="34" charset="0"/>
              <a:ea typeface="맑은 고딕" panose="020B0503020000020004" pitchFamily="50" charset="-127"/>
              <a:cs typeface="Calibri" panose="020F0502020204030204" pitchFamily="34" charset="0"/>
            </a:endParaRPr>
          </a:p>
        </p:txBody>
      </p:sp>
      <p:pic>
        <p:nvPicPr>
          <p:cNvPr id="11" name="그림 10">
            <a:extLst>
              <a:ext uri="{FF2B5EF4-FFF2-40B4-BE49-F238E27FC236}">
                <a16:creationId xmlns:a16="http://schemas.microsoft.com/office/drawing/2014/main" id="{1405D8CF-F5F6-46FC-9B8C-5F64283DD2E0}"/>
              </a:ext>
            </a:extLst>
          </p:cNvPr>
          <p:cNvPicPr>
            <a:picLocks noChangeAspect="1"/>
          </p:cNvPicPr>
          <p:nvPr/>
        </p:nvPicPr>
        <p:blipFill>
          <a:blip r:embed="rId3"/>
          <a:stretch>
            <a:fillRect/>
          </a:stretch>
        </p:blipFill>
        <p:spPr>
          <a:xfrm>
            <a:off x="142647" y="6255897"/>
            <a:ext cx="1117312" cy="494865"/>
          </a:xfrm>
          <a:prstGeom prst="rect">
            <a:avLst/>
          </a:prstGeom>
        </p:spPr>
      </p:pic>
    </p:spTree>
    <p:extLst>
      <p:ext uri="{BB962C8B-B14F-4D97-AF65-F5344CB8AC3E}">
        <p14:creationId xmlns:p14="http://schemas.microsoft.com/office/powerpoint/2010/main" val="7970597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54752188-BEDA-496E-B8BA-6D15C95FE7C0}"/>
              </a:ext>
            </a:extLst>
          </p:cNvPr>
          <p:cNvSpPr>
            <a:spLocks noGrp="1"/>
          </p:cNvSpPr>
          <p:nvPr>
            <p:ph type="title"/>
          </p:nvPr>
        </p:nvSpPr>
        <p:spPr>
          <a:xfrm>
            <a:off x="5446111" y="827370"/>
            <a:ext cx="1299779" cy="424732"/>
          </a:xfrm>
        </p:spPr>
        <p:txBody>
          <a:bodyPr/>
          <a:lstStyle/>
          <a:p>
            <a:r>
              <a:rPr lang="en-US" altLang="ko-KR" dirty="0"/>
              <a:t>Proposal</a:t>
            </a:r>
          </a:p>
        </p:txBody>
      </p:sp>
      <p:sp>
        <p:nvSpPr>
          <p:cNvPr id="3" name="슬라이드 번호 개체 틀 2">
            <a:extLst>
              <a:ext uri="{FF2B5EF4-FFF2-40B4-BE49-F238E27FC236}">
                <a16:creationId xmlns:a16="http://schemas.microsoft.com/office/drawing/2014/main" id="{611BEA98-A257-4309-956B-5BF4F38564B8}"/>
              </a:ext>
            </a:extLst>
          </p:cNvPr>
          <p:cNvSpPr>
            <a:spLocks noGrp="1"/>
          </p:cNvSpPr>
          <p:nvPr>
            <p:ph type="sldNum" sz="quarter" idx="4"/>
          </p:nvPr>
        </p:nvSpPr>
        <p:spPr/>
        <p:txBody>
          <a:bodyPr/>
          <a:lstStyle/>
          <a:p>
            <a:fld id="{F8A1667F-91A8-4B35-9846-B1D3F6737F7F}" type="slidenum">
              <a:rPr lang="ko-KR" altLang="en-US" smtClean="0"/>
              <a:t>8</a:t>
            </a:fld>
            <a:endParaRPr lang="ko-KR" altLang="en-US"/>
          </a:p>
        </p:txBody>
      </p:sp>
      <p:pic>
        <p:nvPicPr>
          <p:cNvPr id="13" name="그림 12">
            <a:extLst>
              <a:ext uri="{FF2B5EF4-FFF2-40B4-BE49-F238E27FC236}">
                <a16:creationId xmlns:a16="http://schemas.microsoft.com/office/drawing/2014/main" id="{697F4165-019F-492F-981E-050A3B50E07A}"/>
              </a:ext>
            </a:extLst>
          </p:cNvPr>
          <p:cNvPicPr>
            <a:picLocks noChangeAspect="1"/>
          </p:cNvPicPr>
          <p:nvPr/>
        </p:nvPicPr>
        <p:blipFill>
          <a:blip r:embed="rId2"/>
          <a:stretch>
            <a:fillRect/>
          </a:stretch>
        </p:blipFill>
        <p:spPr>
          <a:xfrm>
            <a:off x="11180134" y="6255897"/>
            <a:ext cx="832004" cy="525034"/>
          </a:xfrm>
          <a:prstGeom prst="rect">
            <a:avLst/>
          </a:prstGeom>
        </p:spPr>
      </p:pic>
      <p:pic>
        <p:nvPicPr>
          <p:cNvPr id="14" name="그림 13">
            <a:extLst>
              <a:ext uri="{FF2B5EF4-FFF2-40B4-BE49-F238E27FC236}">
                <a16:creationId xmlns:a16="http://schemas.microsoft.com/office/drawing/2014/main" id="{8E292367-D05E-4045-9977-102DCC185B02}"/>
              </a:ext>
            </a:extLst>
          </p:cNvPr>
          <p:cNvPicPr>
            <a:picLocks noChangeAspect="1"/>
          </p:cNvPicPr>
          <p:nvPr/>
        </p:nvPicPr>
        <p:blipFill>
          <a:blip r:embed="rId3"/>
          <a:stretch>
            <a:fillRect/>
          </a:stretch>
        </p:blipFill>
        <p:spPr>
          <a:xfrm>
            <a:off x="142647" y="6255897"/>
            <a:ext cx="1117312" cy="494865"/>
          </a:xfrm>
          <a:prstGeom prst="rect">
            <a:avLst/>
          </a:prstGeom>
        </p:spPr>
      </p:pic>
      <p:sp>
        <p:nvSpPr>
          <p:cNvPr id="6" name="Content Placeholder 2">
            <a:extLst>
              <a:ext uri="{FF2B5EF4-FFF2-40B4-BE49-F238E27FC236}">
                <a16:creationId xmlns:a16="http://schemas.microsoft.com/office/drawing/2014/main" id="{1A5BE5A8-51C0-455A-9355-550B61D9CD54}"/>
              </a:ext>
            </a:extLst>
          </p:cNvPr>
          <p:cNvSpPr txBox="1">
            <a:spLocks/>
          </p:cNvSpPr>
          <p:nvPr/>
        </p:nvSpPr>
        <p:spPr>
          <a:xfrm>
            <a:off x="425304" y="1987401"/>
            <a:ext cx="11714426" cy="533401"/>
          </a:xfrm>
          <a:prstGeom prst="rect">
            <a:avLst/>
          </a:prstGeom>
        </p:spPr>
        <p:txBody>
          <a:bodyPr anchor="ctr"/>
          <a:lstStyle>
            <a:lvl1pPr marL="228600" indent="-228600" algn="l" defTabSz="914400" rtl="0" eaLnBrk="1" latinLnBrk="1"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1"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1"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latinLnBrk="0">
              <a:buNone/>
            </a:pPr>
            <a:r>
              <a:rPr lang="en-US" altLang="en-US" sz="2400" dirty="0">
                <a:latin typeface="Calibri" panose="020F0502020204030204" pitchFamily="34" charset="0"/>
                <a:cs typeface="Calibri" panose="020F0502020204030204" pitchFamily="34" charset="0"/>
              </a:rPr>
              <a:t>It is proposed to prioritize topics listed in the previous slides for TSG SA Release 18 works.</a:t>
            </a:r>
          </a:p>
        </p:txBody>
      </p:sp>
      <p:sp>
        <p:nvSpPr>
          <p:cNvPr id="7" name="TextBox 6">
            <a:extLst>
              <a:ext uri="{FF2B5EF4-FFF2-40B4-BE49-F238E27FC236}">
                <a16:creationId xmlns:a16="http://schemas.microsoft.com/office/drawing/2014/main" id="{229C7BC1-CF33-4B83-B656-DF7C6F75DCEB}"/>
              </a:ext>
            </a:extLst>
          </p:cNvPr>
          <p:cNvSpPr txBox="1"/>
          <p:nvPr/>
        </p:nvSpPr>
        <p:spPr>
          <a:xfrm>
            <a:off x="0" y="50489"/>
            <a:ext cx="12192000" cy="258532"/>
          </a:xfrm>
          <a:prstGeom prst="rect">
            <a:avLst/>
          </a:prstGeom>
          <a:noFill/>
        </p:spPr>
        <p:txBody>
          <a:bodyPr wrap="square">
            <a:spAutoFit/>
          </a:bodyPr>
          <a:lstStyle/>
          <a:p>
            <a:pPr marL="228600" marR="0" lvl="0" indent="-228600" algn="ctr" defTabSz="914400" rtl="0" eaLnBrk="1" fontAlgn="auto" latinLnBrk="1" hangingPunct="1">
              <a:lnSpc>
                <a:spcPct val="90000"/>
              </a:lnSpc>
              <a:spcBef>
                <a:spcPts val="1000"/>
              </a:spcBef>
              <a:spcAft>
                <a:spcPts val="0"/>
              </a:spcAft>
              <a:buClrTx/>
              <a:buSzTx/>
              <a:buFont typeface="Arial" panose="020B0604020202020204" pitchFamily="34" charset="0"/>
              <a:buNone/>
              <a:tabLst/>
              <a:defRPr/>
            </a:pPr>
            <a:r>
              <a:rPr kumimoji="0" lang="en-US" altLang="ko-KR" sz="1200" b="1" i="0" strike="noStrike" kern="1200" cap="none" spc="0" normalizeH="0" baseline="0" noProof="0" dirty="0">
                <a:ln>
                  <a:noFill/>
                </a:ln>
                <a:solidFill>
                  <a:srgbClr val="0070C0"/>
                </a:solidFill>
                <a:effectLst/>
                <a:uLnTx/>
                <a:uFillTx/>
                <a:latin typeface="Calibri" panose="020F0502020204030204" pitchFamily="34" charset="0"/>
                <a:ea typeface="맑은 고딕" panose="020B0503020000020004" pitchFamily="50" charset="-127"/>
                <a:cs typeface="Calibri" panose="020F0502020204030204" pitchFamily="34" charset="0"/>
              </a:rPr>
              <a:t>SP-210601, 3</a:t>
            </a:r>
            <a:r>
              <a:rPr lang="en-US" altLang="ko-KR" sz="1200" b="1" dirty="0">
                <a:solidFill>
                  <a:srgbClr val="0070C0"/>
                </a:solidFill>
                <a:latin typeface="Calibri" panose="020F0502020204030204" pitchFamily="34" charset="0"/>
                <a:ea typeface="맑은 고딕" panose="020B0503020000020004" pitchFamily="50" charset="-127"/>
                <a:cs typeface="Calibri" panose="020F0502020204030204" pitchFamily="34" charset="0"/>
              </a:rPr>
              <a:t>GPP</a:t>
            </a:r>
            <a:r>
              <a:rPr lang="ko-KR" altLang="en-US" sz="1200" b="1" dirty="0">
                <a:solidFill>
                  <a:srgbClr val="0070C0"/>
                </a:solidFill>
                <a:latin typeface="Calibri" panose="020F0502020204030204" pitchFamily="34" charset="0"/>
                <a:ea typeface="맑은 고딕" panose="020B0503020000020004" pitchFamily="50" charset="-127"/>
                <a:cs typeface="Calibri" panose="020F0502020204030204" pitchFamily="34" charset="0"/>
              </a:rPr>
              <a:t> </a:t>
            </a:r>
            <a:r>
              <a:rPr lang="en-US" altLang="ko-KR" sz="1200" b="1" dirty="0">
                <a:solidFill>
                  <a:srgbClr val="0070C0"/>
                </a:solidFill>
                <a:latin typeface="Calibri" panose="020F0502020204030204" pitchFamily="34" charset="0"/>
                <a:ea typeface="맑은 고딕" panose="020B0503020000020004" pitchFamily="50" charset="-127"/>
                <a:cs typeface="Calibri" panose="020F0502020204030204" pitchFamily="34" charset="0"/>
              </a:rPr>
              <a:t>SA</a:t>
            </a:r>
            <a:r>
              <a:rPr lang="ko-KR" altLang="en-US" sz="1200" b="1" dirty="0">
                <a:solidFill>
                  <a:srgbClr val="0070C0"/>
                </a:solidFill>
                <a:latin typeface="Calibri" panose="020F0502020204030204" pitchFamily="34" charset="0"/>
                <a:ea typeface="맑은 고딕" panose="020B0503020000020004" pitchFamily="50" charset="-127"/>
                <a:cs typeface="Calibri" panose="020F0502020204030204" pitchFamily="34" charset="0"/>
              </a:rPr>
              <a:t> </a:t>
            </a:r>
            <a:r>
              <a:rPr lang="en-US" altLang="ko-KR" sz="1200" b="1" dirty="0">
                <a:solidFill>
                  <a:srgbClr val="0070C0"/>
                </a:solidFill>
                <a:latin typeface="Calibri" panose="020F0502020204030204" pitchFamily="34" charset="0"/>
                <a:ea typeface="맑은 고딕" panose="020B0503020000020004" pitchFamily="50" charset="-127"/>
                <a:cs typeface="Calibri" panose="020F0502020204030204" pitchFamily="34" charset="0"/>
              </a:rPr>
              <a:t>Rel-18</a:t>
            </a:r>
            <a:r>
              <a:rPr lang="ko-KR" altLang="en-US" sz="1200" b="1" dirty="0">
                <a:solidFill>
                  <a:srgbClr val="0070C0"/>
                </a:solidFill>
                <a:latin typeface="Calibri" panose="020F0502020204030204" pitchFamily="34" charset="0"/>
                <a:ea typeface="맑은 고딕" panose="020B0503020000020004" pitchFamily="50" charset="-127"/>
                <a:cs typeface="Calibri" panose="020F0502020204030204" pitchFamily="34" charset="0"/>
              </a:rPr>
              <a:t> </a:t>
            </a:r>
            <a:r>
              <a:rPr lang="en-US" altLang="ko-KR" sz="1200" b="1" dirty="0">
                <a:solidFill>
                  <a:srgbClr val="0070C0"/>
                </a:solidFill>
                <a:latin typeface="Calibri" panose="020F0502020204030204" pitchFamily="34" charset="0"/>
                <a:ea typeface="맑은 고딕" panose="020B0503020000020004" pitchFamily="50" charset="-127"/>
                <a:cs typeface="Calibri" panose="020F0502020204030204" pitchFamily="34" charset="0"/>
              </a:rPr>
              <a:t>Workshop, 9~10 September 2021</a:t>
            </a:r>
            <a:endParaRPr kumimoji="0" lang="en-US" altLang="ko-KR" sz="1200" b="1" i="0" strike="noStrike" kern="1200" cap="none" spc="0" normalizeH="0" baseline="0" noProof="0" dirty="0">
              <a:ln>
                <a:noFill/>
              </a:ln>
              <a:solidFill>
                <a:srgbClr val="0070C0"/>
              </a:solidFill>
              <a:effectLst/>
              <a:uLnTx/>
              <a:uFillTx/>
              <a:latin typeface="Calibri" panose="020F0502020204030204" pitchFamily="34" charset="0"/>
              <a:ea typeface="맑은 고딕" panose="020B0503020000020004" pitchFamily="50" charset="-127"/>
              <a:cs typeface="Calibri" panose="020F0502020204030204" pitchFamily="34" charset="0"/>
            </a:endParaRPr>
          </a:p>
        </p:txBody>
      </p:sp>
    </p:spTree>
    <p:extLst>
      <p:ext uri="{BB962C8B-B14F-4D97-AF65-F5344CB8AC3E}">
        <p14:creationId xmlns:p14="http://schemas.microsoft.com/office/powerpoint/2010/main" val="364309023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슬라이드 번호 개체 틀 2">
            <a:extLst>
              <a:ext uri="{FF2B5EF4-FFF2-40B4-BE49-F238E27FC236}">
                <a16:creationId xmlns:a16="http://schemas.microsoft.com/office/drawing/2014/main" id="{4DD5040A-06C5-43E3-9FA2-B72EA1F1A56E}"/>
              </a:ext>
            </a:extLst>
          </p:cNvPr>
          <p:cNvSpPr>
            <a:spLocks noGrp="1"/>
          </p:cNvSpPr>
          <p:nvPr>
            <p:ph type="sldNum" sz="quarter" idx="4"/>
          </p:nvPr>
        </p:nvSpPr>
        <p:spPr/>
        <p:txBody>
          <a:bodyPr/>
          <a:lstStyle/>
          <a:p>
            <a:fld id="{F8A1667F-91A8-4B35-9846-B1D3F6737F7F}" type="slidenum">
              <a:rPr lang="ko-KR" altLang="en-US" smtClean="0"/>
              <a:t>9</a:t>
            </a:fld>
            <a:endParaRPr lang="ko-KR" altLang="en-US"/>
          </a:p>
        </p:txBody>
      </p:sp>
      <p:pic>
        <p:nvPicPr>
          <p:cNvPr id="6" name="그림 5">
            <a:extLst>
              <a:ext uri="{FF2B5EF4-FFF2-40B4-BE49-F238E27FC236}">
                <a16:creationId xmlns:a16="http://schemas.microsoft.com/office/drawing/2014/main" id="{0A6A1E23-9404-4334-B5AD-576C0962BD6B}"/>
              </a:ext>
            </a:extLst>
          </p:cNvPr>
          <p:cNvPicPr>
            <a:picLocks noChangeAspect="1"/>
          </p:cNvPicPr>
          <p:nvPr/>
        </p:nvPicPr>
        <p:blipFill>
          <a:blip r:embed="rId2"/>
          <a:stretch>
            <a:fillRect/>
          </a:stretch>
        </p:blipFill>
        <p:spPr>
          <a:xfrm>
            <a:off x="11180134" y="6255897"/>
            <a:ext cx="832004" cy="525034"/>
          </a:xfrm>
          <a:prstGeom prst="rect">
            <a:avLst/>
          </a:prstGeom>
        </p:spPr>
      </p:pic>
      <p:pic>
        <p:nvPicPr>
          <p:cNvPr id="7" name="그림 6">
            <a:extLst>
              <a:ext uri="{FF2B5EF4-FFF2-40B4-BE49-F238E27FC236}">
                <a16:creationId xmlns:a16="http://schemas.microsoft.com/office/drawing/2014/main" id="{ADD43CB8-5329-492C-95AB-55BA7A37FDF5}"/>
              </a:ext>
            </a:extLst>
          </p:cNvPr>
          <p:cNvPicPr>
            <a:picLocks noChangeAspect="1"/>
          </p:cNvPicPr>
          <p:nvPr/>
        </p:nvPicPr>
        <p:blipFill>
          <a:blip r:embed="rId3"/>
          <a:stretch>
            <a:fillRect/>
          </a:stretch>
        </p:blipFill>
        <p:spPr>
          <a:xfrm>
            <a:off x="142647" y="6255897"/>
            <a:ext cx="1117312" cy="494865"/>
          </a:xfrm>
          <a:prstGeom prst="rect">
            <a:avLst/>
          </a:prstGeom>
        </p:spPr>
      </p:pic>
      <p:sp>
        <p:nvSpPr>
          <p:cNvPr id="11" name="제목 1">
            <a:extLst>
              <a:ext uri="{FF2B5EF4-FFF2-40B4-BE49-F238E27FC236}">
                <a16:creationId xmlns:a16="http://schemas.microsoft.com/office/drawing/2014/main" id="{30BCBB7B-7149-441B-B9D0-3D23D75A331C}"/>
              </a:ext>
            </a:extLst>
          </p:cNvPr>
          <p:cNvSpPr>
            <a:spLocks noGrp="1"/>
          </p:cNvSpPr>
          <p:nvPr>
            <p:ph type="title"/>
          </p:nvPr>
        </p:nvSpPr>
        <p:spPr>
          <a:xfrm>
            <a:off x="931574" y="827370"/>
            <a:ext cx="6027804" cy="424732"/>
          </a:xfrm>
        </p:spPr>
        <p:txBody>
          <a:bodyPr/>
          <a:lstStyle/>
          <a:p>
            <a:r>
              <a:rPr lang="en-US" altLang="ko-KR" dirty="0"/>
              <a:t>ANNEX. Introduction of Vertical Organizations</a:t>
            </a:r>
            <a:endParaRPr lang="ko-KR" altLang="en-US" dirty="0"/>
          </a:p>
        </p:txBody>
      </p:sp>
      <p:sp>
        <p:nvSpPr>
          <p:cNvPr id="9" name="TextBox 8">
            <a:extLst>
              <a:ext uri="{FF2B5EF4-FFF2-40B4-BE49-F238E27FC236}">
                <a16:creationId xmlns:a16="http://schemas.microsoft.com/office/drawing/2014/main" id="{2A4666E0-C4FE-4B09-B8E1-3B8E1927745F}"/>
              </a:ext>
            </a:extLst>
          </p:cNvPr>
          <p:cNvSpPr txBox="1"/>
          <p:nvPr/>
        </p:nvSpPr>
        <p:spPr>
          <a:xfrm>
            <a:off x="0" y="50489"/>
            <a:ext cx="12192000" cy="258532"/>
          </a:xfrm>
          <a:prstGeom prst="rect">
            <a:avLst/>
          </a:prstGeom>
          <a:noFill/>
        </p:spPr>
        <p:txBody>
          <a:bodyPr wrap="square">
            <a:spAutoFit/>
          </a:bodyPr>
          <a:lstStyle/>
          <a:p>
            <a:pPr marL="228600" marR="0" lvl="0" indent="-228600" algn="ctr" defTabSz="914400" rtl="0" eaLnBrk="1" fontAlgn="auto" latinLnBrk="1" hangingPunct="1">
              <a:lnSpc>
                <a:spcPct val="90000"/>
              </a:lnSpc>
              <a:spcBef>
                <a:spcPts val="1000"/>
              </a:spcBef>
              <a:spcAft>
                <a:spcPts val="0"/>
              </a:spcAft>
              <a:buClrTx/>
              <a:buSzTx/>
              <a:buFont typeface="Arial" panose="020B0604020202020204" pitchFamily="34" charset="0"/>
              <a:buNone/>
              <a:tabLst/>
              <a:defRPr/>
            </a:pPr>
            <a:r>
              <a:rPr kumimoji="0" lang="en-US" altLang="ko-KR" sz="1200" b="1" i="0" strike="noStrike" kern="1200" cap="none" spc="0" normalizeH="0" baseline="0" noProof="0" dirty="0">
                <a:ln>
                  <a:noFill/>
                </a:ln>
                <a:solidFill>
                  <a:srgbClr val="0070C0"/>
                </a:solidFill>
                <a:effectLst/>
                <a:uLnTx/>
                <a:uFillTx/>
                <a:latin typeface="Calibri" panose="020F0502020204030204" pitchFamily="34" charset="0"/>
                <a:ea typeface="맑은 고딕" panose="020B0503020000020004" pitchFamily="50" charset="-127"/>
                <a:cs typeface="Calibri" panose="020F0502020204030204" pitchFamily="34" charset="0"/>
              </a:rPr>
              <a:t>SP-210601, 3</a:t>
            </a:r>
            <a:r>
              <a:rPr lang="en-US" altLang="ko-KR" sz="1200" b="1" dirty="0">
                <a:solidFill>
                  <a:srgbClr val="0070C0"/>
                </a:solidFill>
                <a:latin typeface="Calibri" panose="020F0502020204030204" pitchFamily="34" charset="0"/>
                <a:ea typeface="맑은 고딕" panose="020B0503020000020004" pitchFamily="50" charset="-127"/>
                <a:cs typeface="Calibri" panose="020F0502020204030204" pitchFamily="34" charset="0"/>
              </a:rPr>
              <a:t>GPP</a:t>
            </a:r>
            <a:r>
              <a:rPr lang="ko-KR" altLang="en-US" sz="1200" b="1" dirty="0">
                <a:solidFill>
                  <a:srgbClr val="0070C0"/>
                </a:solidFill>
                <a:latin typeface="Calibri" panose="020F0502020204030204" pitchFamily="34" charset="0"/>
                <a:ea typeface="맑은 고딕" panose="020B0503020000020004" pitchFamily="50" charset="-127"/>
                <a:cs typeface="Calibri" panose="020F0502020204030204" pitchFamily="34" charset="0"/>
              </a:rPr>
              <a:t> </a:t>
            </a:r>
            <a:r>
              <a:rPr lang="en-US" altLang="ko-KR" sz="1200" b="1" dirty="0">
                <a:solidFill>
                  <a:srgbClr val="0070C0"/>
                </a:solidFill>
                <a:latin typeface="Calibri" panose="020F0502020204030204" pitchFamily="34" charset="0"/>
                <a:ea typeface="맑은 고딕" panose="020B0503020000020004" pitchFamily="50" charset="-127"/>
                <a:cs typeface="Calibri" panose="020F0502020204030204" pitchFamily="34" charset="0"/>
              </a:rPr>
              <a:t>SA</a:t>
            </a:r>
            <a:r>
              <a:rPr lang="ko-KR" altLang="en-US" sz="1200" b="1" dirty="0">
                <a:solidFill>
                  <a:srgbClr val="0070C0"/>
                </a:solidFill>
                <a:latin typeface="Calibri" panose="020F0502020204030204" pitchFamily="34" charset="0"/>
                <a:ea typeface="맑은 고딕" panose="020B0503020000020004" pitchFamily="50" charset="-127"/>
                <a:cs typeface="Calibri" panose="020F0502020204030204" pitchFamily="34" charset="0"/>
              </a:rPr>
              <a:t> </a:t>
            </a:r>
            <a:r>
              <a:rPr lang="en-US" altLang="ko-KR" sz="1200" b="1" dirty="0">
                <a:solidFill>
                  <a:srgbClr val="0070C0"/>
                </a:solidFill>
                <a:latin typeface="Calibri" panose="020F0502020204030204" pitchFamily="34" charset="0"/>
                <a:ea typeface="맑은 고딕" panose="020B0503020000020004" pitchFamily="50" charset="-127"/>
                <a:cs typeface="Calibri" panose="020F0502020204030204" pitchFamily="34" charset="0"/>
              </a:rPr>
              <a:t>Rel-18</a:t>
            </a:r>
            <a:r>
              <a:rPr lang="ko-KR" altLang="en-US" sz="1200" b="1" dirty="0">
                <a:solidFill>
                  <a:srgbClr val="0070C0"/>
                </a:solidFill>
                <a:latin typeface="Calibri" panose="020F0502020204030204" pitchFamily="34" charset="0"/>
                <a:ea typeface="맑은 고딕" panose="020B0503020000020004" pitchFamily="50" charset="-127"/>
                <a:cs typeface="Calibri" panose="020F0502020204030204" pitchFamily="34" charset="0"/>
              </a:rPr>
              <a:t> </a:t>
            </a:r>
            <a:r>
              <a:rPr lang="en-US" altLang="ko-KR" sz="1200" b="1" dirty="0">
                <a:solidFill>
                  <a:srgbClr val="0070C0"/>
                </a:solidFill>
                <a:latin typeface="Calibri" panose="020F0502020204030204" pitchFamily="34" charset="0"/>
                <a:ea typeface="맑은 고딕" panose="020B0503020000020004" pitchFamily="50" charset="-127"/>
                <a:cs typeface="Calibri" panose="020F0502020204030204" pitchFamily="34" charset="0"/>
              </a:rPr>
              <a:t>Workshop, 9~10 September 2021</a:t>
            </a:r>
            <a:endParaRPr kumimoji="0" lang="en-US" altLang="ko-KR" sz="1200" b="1" i="0" strike="noStrike" kern="1200" cap="none" spc="0" normalizeH="0" baseline="0" noProof="0" dirty="0">
              <a:ln>
                <a:noFill/>
              </a:ln>
              <a:solidFill>
                <a:srgbClr val="0070C0"/>
              </a:solidFill>
              <a:effectLst/>
              <a:uLnTx/>
              <a:uFillTx/>
              <a:latin typeface="Calibri" panose="020F0502020204030204" pitchFamily="34" charset="0"/>
              <a:ea typeface="맑은 고딕" panose="020B0503020000020004" pitchFamily="50" charset="-127"/>
              <a:cs typeface="Calibri" panose="020F0502020204030204" pitchFamily="34" charset="0"/>
            </a:endParaRPr>
          </a:p>
        </p:txBody>
      </p:sp>
      <p:pic>
        <p:nvPicPr>
          <p:cNvPr id="12" name="그림 11">
            <a:extLst>
              <a:ext uri="{FF2B5EF4-FFF2-40B4-BE49-F238E27FC236}">
                <a16:creationId xmlns:a16="http://schemas.microsoft.com/office/drawing/2014/main" id="{24BD512A-49F8-425A-A695-2E430787A2FA}"/>
              </a:ext>
            </a:extLst>
          </p:cNvPr>
          <p:cNvPicPr>
            <a:picLocks noChangeAspect="1"/>
          </p:cNvPicPr>
          <p:nvPr/>
        </p:nvPicPr>
        <p:blipFill>
          <a:blip r:embed="rId2"/>
          <a:stretch>
            <a:fillRect/>
          </a:stretch>
        </p:blipFill>
        <p:spPr>
          <a:xfrm>
            <a:off x="1075207" y="3871796"/>
            <a:ext cx="1187967" cy="749664"/>
          </a:xfrm>
          <a:prstGeom prst="rect">
            <a:avLst/>
          </a:prstGeom>
        </p:spPr>
      </p:pic>
      <p:pic>
        <p:nvPicPr>
          <p:cNvPr id="13" name="그림 12">
            <a:extLst>
              <a:ext uri="{FF2B5EF4-FFF2-40B4-BE49-F238E27FC236}">
                <a16:creationId xmlns:a16="http://schemas.microsoft.com/office/drawing/2014/main" id="{E3AD31F1-459D-46B0-9CA8-3CC70C5738DD}"/>
              </a:ext>
            </a:extLst>
          </p:cNvPr>
          <p:cNvPicPr>
            <a:picLocks noChangeAspect="1"/>
          </p:cNvPicPr>
          <p:nvPr/>
        </p:nvPicPr>
        <p:blipFill>
          <a:blip r:embed="rId3"/>
          <a:stretch>
            <a:fillRect/>
          </a:stretch>
        </p:blipFill>
        <p:spPr>
          <a:xfrm>
            <a:off x="1022817" y="2583207"/>
            <a:ext cx="1292748" cy="572567"/>
          </a:xfrm>
          <a:prstGeom prst="rect">
            <a:avLst/>
          </a:prstGeom>
        </p:spPr>
      </p:pic>
      <p:sp>
        <p:nvSpPr>
          <p:cNvPr id="2" name="TextBox 1">
            <a:extLst>
              <a:ext uri="{FF2B5EF4-FFF2-40B4-BE49-F238E27FC236}">
                <a16:creationId xmlns:a16="http://schemas.microsoft.com/office/drawing/2014/main" id="{47AA2BC6-D901-45D3-B339-F906F4B1D44C}"/>
              </a:ext>
            </a:extLst>
          </p:cNvPr>
          <p:cNvSpPr txBox="1"/>
          <p:nvPr/>
        </p:nvSpPr>
        <p:spPr>
          <a:xfrm>
            <a:off x="2667334" y="2675527"/>
            <a:ext cx="5282567" cy="369332"/>
          </a:xfrm>
          <a:prstGeom prst="rect">
            <a:avLst/>
          </a:prstGeom>
          <a:noFill/>
        </p:spPr>
        <p:txBody>
          <a:bodyPr wrap="square" rtlCol="0">
            <a:spAutoFit/>
          </a:bodyPr>
          <a:lstStyle/>
          <a:p>
            <a:r>
              <a:rPr lang="en-US" altLang="ko-KR" dirty="0">
                <a:latin typeface="Calibri" panose="020F0502020204030204" pitchFamily="34" charset="0"/>
                <a:cs typeface="Calibri" panose="020F0502020204030204" pitchFamily="34" charset="0"/>
                <a:hlinkClick r:id="rId4"/>
              </a:rPr>
              <a:t>https://www.iala-aism.org/</a:t>
            </a:r>
            <a:r>
              <a:rPr lang="en-US" altLang="ko-KR" dirty="0">
                <a:latin typeface="Calibri" panose="020F0502020204030204" pitchFamily="34" charset="0"/>
                <a:cs typeface="Calibri" panose="020F0502020204030204" pitchFamily="34" charset="0"/>
              </a:rPr>
              <a:t> </a:t>
            </a:r>
            <a:endParaRPr lang="ko-KR" altLang="en-US" dirty="0">
              <a:latin typeface="Calibri" panose="020F0502020204030204" pitchFamily="34" charset="0"/>
              <a:cs typeface="Calibri" panose="020F0502020204030204" pitchFamily="34" charset="0"/>
            </a:endParaRPr>
          </a:p>
        </p:txBody>
      </p:sp>
      <p:sp>
        <p:nvSpPr>
          <p:cNvPr id="14" name="TextBox 13">
            <a:extLst>
              <a:ext uri="{FF2B5EF4-FFF2-40B4-BE49-F238E27FC236}">
                <a16:creationId xmlns:a16="http://schemas.microsoft.com/office/drawing/2014/main" id="{A92C9643-408D-4FF6-8515-2FD8691A3BC2}"/>
              </a:ext>
            </a:extLst>
          </p:cNvPr>
          <p:cNvSpPr txBox="1"/>
          <p:nvPr/>
        </p:nvSpPr>
        <p:spPr>
          <a:xfrm>
            <a:off x="2667333" y="4061962"/>
            <a:ext cx="5282567" cy="369332"/>
          </a:xfrm>
          <a:prstGeom prst="rect">
            <a:avLst/>
          </a:prstGeom>
          <a:noFill/>
        </p:spPr>
        <p:txBody>
          <a:bodyPr wrap="square" rtlCol="0">
            <a:spAutoFit/>
          </a:bodyPr>
          <a:lstStyle/>
          <a:p>
            <a:r>
              <a:rPr lang="en-US" altLang="ko-KR" dirty="0">
                <a:latin typeface="Calibri" panose="020F0502020204030204" pitchFamily="34" charset="0"/>
                <a:cs typeface="Calibri" panose="020F0502020204030204" pitchFamily="34" charset="0"/>
                <a:hlinkClick r:id="rId5"/>
              </a:rPr>
              <a:t>http://www.kassproject.org/</a:t>
            </a:r>
            <a:r>
              <a:rPr lang="en-US" altLang="ko-KR" dirty="0">
                <a:latin typeface="Calibri" panose="020F0502020204030204" pitchFamily="34" charset="0"/>
                <a:cs typeface="Calibri" panose="020F0502020204030204" pitchFamily="34" charset="0"/>
              </a:rPr>
              <a:t> </a:t>
            </a:r>
            <a:endParaRPr lang="ko-KR" altLang="en-US"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124726495"/>
      </p:ext>
    </p:extLst>
  </p:cSld>
  <p:clrMapOvr>
    <a:masterClrMapping/>
  </p:clrMapOvr>
</p:sld>
</file>

<file path=ppt/theme/theme1.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맑은 고딕"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맑은 고딕"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맑은 고딕"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맑은 고딕"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문서" ma:contentTypeID="0x010100808298800EFCE341BC3E42E9EEF34B9C" ma:contentTypeVersion="7" ma:contentTypeDescription="새 문서를 만듭니다." ma:contentTypeScope="" ma:versionID="3adece8b320b1aa75a22cb2196e2d94b">
  <xsd:schema xmlns:xsd="http://www.w3.org/2001/XMLSchema" xmlns:xs="http://www.w3.org/2001/XMLSchema" xmlns:p="http://schemas.microsoft.com/office/2006/metadata/properties" xmlns:ns2="3f8e9eca-daa8-4cea-b9e9-f5ff81719d42" targetNamespace="http://schemas.microsoft.com/office/2006/metadata/properties" ma:root="true" ma:fieldsID="ef2aa657b9149257a4612a2bcf7e4e8e" ns2:_="">
    <xsd:import namespace="3f8e9eca-daa8-4cea-b9e9-f5ff81719d42"/>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f8e9eca-daa8-4cea-b9e9-f5ff81719d4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콘텐츠 형식"/>
        <xsd:element ref="dc:title" minOccurs="0" maxOccurs="1" ma:index="4" ma:displayName="제목"/>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3E0A1CAC-CED8-415C-BC65-A3C99086CA3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f8e9eca-daa8-4cea-b9e9-f5ff81719d4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0156DBD-6CFE-426C-BE84-4DF7356EC4B9}">
  <ds:schemaRefs>
    <ds:schemaRef ds:uri="http://schemas.microsoft.com/sharepoint/v3/contenttype/forms"/>
  </ds:schemaRefs>
</ds:datastoreItem>
</file>

<file path=customXml/itemProps3.xml><?xml version="1.0" encoding="utf-8"?>
<ds:datastoreItem xmlns:ds="http://schemas.openxmlformats.org/officeDocument/2006/customXml" ds:itemID="{5349BDF7-345F-4318-9A2E-28E95274850F}">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5453</TotalTime>
  <Words>1123</Words>
  <Application>Microsoft Office PowerPoint</Application>
  <PresentationFormat>와이드스크린</PresentationFormat>
  <Paragraphs>114</Paragraphs>
  <Slides>13</Slides>
  <Notes>2</Notes>
  <HiddenSlides>0</HiddenSlides>
  <MMClips>0</MMClips>
  <ScaleCrop>false</ScaleCrop>
  <HeadingPairs>
    <vt:vector size="6" baseType="variant">
      <vt:variant>
        <vt:lpstr>사용한 글꼴</vt:lpstr>
      </vt:variant>
      <vt:variant>
        <vt:i4>4</vt:i4>
      </vt:variant>
      <vt:variant>
        <vt:lpstr>테마</vt:lpstr>
      </vt:variant>
      <vt:variant>
        <vt:i4>1</vt:i4>
      </vt:variant>
      <vt:variant>
        <vt:lpstr>슬라이드 제목</vt:lpstr>
      </vt:variant>
      <vt:variant>
        <vt:i4>13</vt:i4>
      </vt:variant>
    </vt:vector>
  </HeadingPairs>
  <TitlesOfParts>
    <vt:vector size="18" baseType="lpstr">
      <vt:lpstr>맑은 고딕</vt:lpstr>
      <vt:lpstr>Arial</vt:lpstr>
      <vt:lpstr>Calibri</vt:lpstr>
      <vt:lpstr>Wingdings</vt:lpstr>
      <vt:lpstr>Office 테마</vt:lpstr>
      <vt:lpstr>PowerPoint 프레젠테이션</vt:lpstr>
      <vt:lpstr>PowerPoint 프레젠테이션</vt:lpstr>
      <vt:lpstr>Background</vt:lpstr>
      <vt:lpstr>Background</vt:lpstr>
      <vt:lpstr>Maritime Demands</vt:lpstr>
      <vt:lpstr>High Priority Topics For Maritime Sector in Release 18</vt:lpstr>
      <vt:lpstr>High Priority Topics For Maritime Sector in Release 18</vt:lpstr>
      <vt:lpstr>Proposal</vt:lpstr>
      <vt:lpstr>ANNEX. Introduction of Vertical Organizations</vt:lpstr>
      <vt:lpstr>ANNEX. High Priority Topics For Maritime Sector in Release 18 (For Information)</vt:lpstr>
      <vt:lpstr>ANNEX. High Priority Topics For Maritime Sector in Release 18 (For Information)</vt:lpstr>
      <vt:lpstr>ANNEX. High Priority Topics For Maritime Sector in Release 18 (For Information)</vt:lpstr>
      <vt:lpstr>PowerPoint 프레젠테이션</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프레젠테이션</dc:title>
  <dc:creator>문 혜수</dc:creator>
  <cp:lastModifiedBy>Ms. KOO [구현희]</cp:lastModifiedBy>
  <cp:revision>1091</cp:revision>
  <dcterms:created xsi:type="dcterms:W3CDTF">2021-01-21T00:33:34Z</dcterms:created>
  <dcterms:modified xsi:type="dcterms:W3CDTF">2021-09-06T07:12:42Z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0x010100808298800EFCE341BC3E42E9EEF34B9C</vt:lpwstr>
  </property>
</Properties>
</file>